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5" r:id="rId1"/>
  </p:sldMasterIdLst>
  <p:notesMasterIdLst>
    <p:notesMasterId r:id="rId19"/>
  </p:notesMasterIdLst>
  <p:handoutMasterIdLst>
    <p:handoutMasterId r:id="rId20"/>
  </p:handoutMasterIdLst>
  <p:sldIdLst>
    <p:sldId id="278" r:id="rId2"/>
    <p:sldId id="291" r:id="rId3"/>
    <p:sldId id="279" r:id="rId4"/>
    <p:sldId id="281" r:id="rId5"/>
    <p:sldId id="280" r:id="rId6"/>
    <p:sldId id="283" r:id="rId7"/>
    <p:sldId id="308" r:id="rId8"/>
    <p:sldId id="321" r:id="rId9"/>
    <p:sldId id="312" r:id="rId10"/>
    <p:sldId id="319" r:id="rId11"/>
    <p:sldId id="309" r:id="rId12"/>
    <p:sldId id="310" r:id="rId13"/>
    <p:sldId id="320" r:id="rId14"/>
    <p:sldId id="317" r:id="rId15"/>
    <p:sldId id="318" r:id="rId16"/>
    <p:sldId id="322" r:id="rId17"/>
    <p:sldId id="25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3131"/>
    <a:srgbClr val="E3B8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39" autoAdjust="0"/>
    <p:restoredTop sz="94651" autoAdjust="0"/>
  </p:normalViewPr>
  <p:slideViewPr>
    <p:cSldViewPr snapToGrid="0" snapToObjects="1" showGuides="1">
      <p:cViewPr varScale="1">
        <p:scale>
          <a:sx n="110" d="100"/>
          <a:sy n="110" d="100"/>
        </p:scale>
        <p:origin x="786" y="9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snapToObjects="1" showGuides="1">
      <p:cViewPr varScale="1">
        <p:scale>
          <a:sx n="172" d="100"/>
          <a:sy n="172" d="100"/>
        </p:scale>
        <p:origin x="6552"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6B2AB4F-A192-3545-8EF9-E325F13462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A3809840-61EB-0342-AA68-9448E55B2F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598F3BB-F397-8343-A68E-A42E99E4429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764B22-6B1C-C845-B23F-15789EB2CA1E}" type="slidenum">
              <a:rPr lang="en-US" smtClean="0"/>
              <a:t>‹#›</a:t>
            </a:fld>
            <a:endParaRPr lang="en-US"/>
          </a:p>
        </p:txBody>
      </p:sp>
    </p:spTree>
    <p:extLst>
      <p:ext uri="{BB962C8B-B14F-4D97-AF65-F5344CB8AC3E}">
        <p14:creationId xmlns:p14="http://schemas.microsoft.com/office/powerpoint/2010/main" val="3143159079"/>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wmf>
</file>

<file path=ppt/media/image13.wmf>
</file>

<file path=ppt/media/image14.jpg>
</file>

<file path=ppt/media/image15.png>
</file>

<file path=ppt/media/image16.jpg>
</file>

<file path=ppt/media/image17.jpg>
</file>

<file path=ppt/media/image18.jpg>
</file>

<file path=ppt/media/image19.jpg>
</file>

<file path=ppt/media/image2.png>
</file>

<file path=ppt/media/image3.png>
</file>

<file path=ppt/media/image4.wmf>
</file>

<file path=ppt/media/image5.png>
</file>

<file path=ppt/media/image6.png>
</file>

<file path=ppt/media/image7.wm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2CF59B-4324-473E-831F-E05E3EBEB8CA}" type="datetimeFigureOut">
              <a:rPr lang="en-US" smtClean="0"/>
              <a:t>6/4/2021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98E27C-0C59-4B79-9D79-59BB11B17869}" type="slidenum">
              <a:rPr lang="en-US" smtClean="0"/>
              <a:t>‹#›</a:t>
            </a:fld>
            <a:endParaRPr lang="en-US"/>
          </a:p>
        </p:txBody>
      </p:sp>
    </p:spTree>
    <p:extLst>
      <p:ext uri="{BB962C8B-B14F-4D97-AF65-F5344CB8AC3E}">
        <p14:creationId xmlns:p14="http://schemas.microsoft.com/office/powerpoint/2010/main" val="4192158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1</a:t>
            </a:fld>
            <a:endParaRPr lang="en-US"/>
          </a:p>
        </p:txBody>
      </p:sp>
    </p:spTree>
    <p:extLst>
      <p:ext uri="{BB962C8B-B14F-4D97-AF65-F5344CB8AC3E}">
        <p14:creationId xmlns:p14="http://schemas.microsoft.com/office/powerpoint/2010/main" val="8665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4</a:t>
            </a:fld>
            <a:endParaRPr lang="en-US"/>
          </a:p>
        </p:txBody>
      </p:sp>
    </p:spTree>
    <p:extLst>
      <p:ext uri="{BB962C8B-B14F-4D97-AF65-F5344CB8AC3E}">
        <p14:creationId xmlns:p14="http://schemas.microsoft.com/office/powerpoint/2010/main" val="3644676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5</a:t>
            </a:fld>
            <a:endParaRPr lang="en-US"/>
          </a:p>
        </p:txBody>
      </p:sp>
    </p:spTree>
    <p:extLst>
      <p:ext uri="{BB962C8B-B14F-4D97-AF65-F5344CB8AC3E}">
        <p14:creationId xmlns:p14="http://schemas.microsoft.com/office/powerpoint/2010/main" val="39774516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7</a:t>
            </a:fld>
            <a:endParaRPr lang="en-US"/>
          </a:p>
        </p:txBody>
      </p:sp>
    </p:spTree>
    <p:extLst>
      <p:ext uri="{BB962C8B-B14F-4D97-AF65-F5344CB8AC3E}">
        <p14:creationId xmlns:p14="http://schemas.microsoft.com/office/powerpoint/2010/main" val="35620695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8</a:t>
            </a:fld>
            <a:endParaRPr lang="en-US"/>
          </a:p>
        </p:txBody>
      </p:sp>
    </p:spTree>
    <p:extLst>
      <p:ext uri="{BB962C8B-B14F-4D97-AF65-F5344CB8AC3E}">
        <p14:creationId xmlns:p14="http://schemas.microsoft.com/office/powerpoint/2010/main" val="3602636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98E27C-0C59-4B79-9D79-59BB11B17869}" type="slidenum">
              <a:rPr lang="en-US" smtClean="0"/>
              <a:t>13</a:t>
            </a:fld>
            <a:endParaRPr lang="en-US"/>
          </a:p>
        </p:txBody>
      </p:sp>
    </p:spTree>
    <p:extLst>
      <p:ext uri="{BB962C8B-B14F-4D97-AF65-F5344CB8AC3E}">
        <p14:creationId xmlns:p14="http://schemas.microsoft.com/office/powerpoint/2010/main" val="3814176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dea6d78055_2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1" name="Google Shape;331;gdea6d78055_2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0941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07F658F0-9A7D-42DB-9E35-54DA83B381AB}"/>
              </a:ext>
            </a:extLst>
          </p:cNvPr>
          <p:cNvSpPr>
            <a:spLocks noGrp="1"/>
          </p:cNvSpPr>
          <p:nvPr>
            <p:ph type="pic" sz="quarter" idx="10"/>
          </p:nvPr>
        </p:nvSpPr>
        <p:spPr>
          <a:xfrm>
            <a:off x="-1" y="1"/>
            <a:ext cx="6095999" cy="6858000"/>
          </a:xfrm>
          <a:custGeom>
            <a:avLst/>
            <a:gdLst>
              <a:gd name="connsiteX0" fmla="*/ 0 w 4863718"/>
              <a:gd name="connsiteY0" fmla="*/ 0 h 4343397"/>
              <a:gd name="connsiteX1" fmla="*/ 4863718 w 4863718"/>
              <a:gd name="connsiteY1" fmla="*/ 0 h 4343397"/>
              <a:gd name="connsiteX2" fmla="*/ 4863718 w 4863718"/>
              <a:gd name="connsiteY2" fmla="*/ 4343397 h 4343397"/>
              <a:gd name="connsiteX3" fmla="*/ 0 w 4863718"/>
              <a:gd name="connsiteY3" fmla="*/ 4343397 h 4343397"/>
            </a:gdLst>
            <a:ahLst/>
            <a:cxnLst>
              <a:cxn ang="0">
                <a:pos x="connsiteX0" y="connsiteY0"/>
              </a:cxn>
              <a:cxn ang="0">
                <a:pos x="connsiteX1" y="connsiteY1"/>
              </a:cxn>
              <a:cxn ang="0">
                <a:pos x="connsiteX2" y="connsiteY2"/>
              </a:cxn>
              <a:cxn ang="0">
                <a:pos x="connsiteX3" y="connsiteY3"/>
              </a:cxn>
            </a:cxnLst>
            <a:rect l="l" t="t" r="r" b="b"/>
            <a:pathLst>
              <a:path w="4863718" h="4343397">
                <a:moveTo>
                  <a:pt x="0" y="0"/>
                </a:moveTo>
                <a:lnTo>
                  <a:pt x="4863718" y="0"/>
                </a:lnTo>
                <a:lnTo>
                  <a:pt x="4863718" y="4343397"/>
                </a:lnTo>
                <a:lnTo>
                  <a:pt x="0" y="4343397"/>
                </a:lnTo>
                <a:close/>
              </a:path>
            </a:pathLst>
          </a:custGeom>
          <a:blipFill>
            <a:blip r:embed="rId2"/>
            <a:tile tx="0" ty="0" sx="100000" sy="100000" flip="none" algn="tl"/>
          </a:blipFill>
        </p:spPr>
        <p:txBody>
          <a:bodyPr wrap="square">
            <a:noAutofit/>
          </a:bodyPr>
          <a:lstStyle>
            <a:lvl1pPr>
              <a:defRPr sz="800"/>
            </a:lvl1pPr>
          </a:lstStyle>
          <a:p>
            <a:endParaRPr lang="en-US"/>
          </a:p>
        </p:txBody>
      </p:sp>
      <p:sp>
        <p:nvSpPr>
          <p:cNvPr id="7" name="Text Placeholder 3">
            <a:extLst>
              <a:ext uri="{FF2B5EF4-FFF2-40B4-BE49-F238E27FC236}">
                <a16:creationId xmlns:a16="http://schemas.microsoft.com/office/drawing/2014/main" id="{CCF74706-76AE-41FA-9137-B28E3D441D84}"/>
              </a:ext>
            </a:extLst>
          </p:cNvPr>
          <p:cNvSpPr>
            <a:spLocks noGrp="1"/>
          </p:cNvSpPr>
          <p:nvPr>
            <p:ph type="body" sz="quarter" idx="11" hasCustomPrompt="1"/>
          </p:nvPr>
        </p:nvSpPr>
        <p:spPr>
          <a:xfrm>
            <a:off x="7019926" y="1295400"/>
            <a:ext cx="2735262"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3583492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8C1DD015-7D1F-4C4C-9F08-57897DE08B4C}"/>
              </a:ext>
            </a:extLst>
          </p:cNvPr>
          <p:cNvSpPr>
            <a:spLocks noGrp="1"/>
          </p:cNvSpPr>
          <p:nvPr>
            <p:ph type="body" sz="quarter" idx="10" hasCustomPrompt="1"/>
          </p:nvPr>
        </p:nvSpPr>
        <p:spPr>
          <a:xfrm>
            <a:off x="922338" y="1295400"/>
            <a:ext cx="3344862"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2592925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8C1DD015-7D1F-4C4C-9F08-57897DE08B4C}"/>
              </a:ext>
            </a:extLst>
          </p:cNvPr>
          <p:cNvSpPr>
            <a:spLocks noGrp="1"/>
          </p:cNvSpPr>
          <p:nvPr>
            <p:ph type="body" sz="quarter" idx="10" hasCustomPrompt="1"/>
          </p:nvPr>
        </p:nvSpPr>
        <p:spPr>
          <a:xfrm>
            <a:off x="922338" y="1295400"/>
            <a:ext cx="3344862"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
        <p:nvSpPr>
          <p:cNvPr id="4" name="Picture Placeholder 3">
            <a:extLst>
              <a:ext uri="{FF2B5EF4-FFF2-40B4-BE49-F238E27FC236}">
                <a16:creationId xmlns:a16="http://schemas.microsoft.com/office/drawing/2014/main" id="{8FAEDD35-3208-4CFF-903B-6598B618E3CA}"/>
              </a:ext>
            </a:extLst>
          </p:cNvPr>
          <p:cNvSpPr>
            <a:spLocks noGrp="1"/>
          </p:cNvSpPr>
          <p:nvPr>
            <p:ph type="pic" sz="quarter" idx="11"/>
          </p:nvPr>
        </p:nvSpPr>
        <p:spPr>
          <a:xfrm>
            <a:off x="5640447" y="1604760"/>
            <a:ext cx="5106988" cy="3200400"/>
          </a:xfrm>
          <a:blipFill>
            <a:blip r:embed="rId2"/>
            <a:tile tx="0" ty="0" sx="100000" sy="100000" flip="none" algn="tl"/>
          </a:blipFill>
        </p:spPr>
        <p:txBody>
          <a:bodyPr>
            <a:normAutofit/>
          </a:bodyPr>
          <a:lstStyle>
            <a:lvl1pPr>
              <a:defRPr sz="800"/>
            </a:lvl1pPr>
          </a:lstStyle>
          <a:p>
            <a:endParaRPr lang="en-US"/>
          </a:p>
        </p:txBody>
      </p:sp>
    </p:spTree>
    <p:extLst>
      <p:ext uri="{BB962C8B-B14F-4D97-AF65-F5344CB8AC3E}">
        <p14:creationId xmlns:p14="http://schemas.microsoft.com/office/powerpoint/2010/main" val="28415221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8C1DD015-7D1F-4C4C-9F08-57897DE08B4C}"/>
              </a:ext>
            </a:extLst>
          </p:cNvPr>
          <p:cNvSpPr>
            <a:spLocks noGrp="1"/>
          </p:cNvSpPr>
          <p:nvPr>
            <p:ph type="body" sz="quarter" idx="10" hasCustomPrompt="1"/>
          </p:nvPr>
        </p:nvSpPr>
        <p:spPr>
          <a:xfrm>
            <a:off x="922338" y="1295400"/>
            <a:ext cx="3344862"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
        <p:nvSpPr>
          <p:cNvPr id="6" name="Picture Placeholder 5">
            <a:extLst>
              <a:ext uri="{FF2B5EF4-FFF2-40B4-BE49-F238E27FC236}">
                <a16:creationId xmlns:a16="http://schemas.microsoft.com/office/drawing/2014/main" id="{77BD915C-2353-44DA-9A3F-21C6086883F6}"/>
              </a:ext>
            </a:extLst>
          </p:cNvPr>
          <p:cNvSpPr>
            <a:spLocks noGrp="1"/>
          </p:cNvSpPr>
          <p:nvPr>
            <p:ph type="pic" sz="quarter" idx="11"/>
          </p:nvPr>
        </p:nvSpPr>
        <p:spPr>
          <a:xfrm>
            <a:off x="5791200" y="1295400"/>
            <a:ext cx="4573588" cy="4559730"/>
          </a:xfrm>
          <a:custGeom>
            <a:avLst/>
            <a:gdLst>
              <a:gd name="connsiteX0" fmla="*/ 254387 w 4573588"/>
              <a:gd name="connsiteY0" fmla="*/ 0 h 4559730"/>
              <a:gd name="connsiteX1" fmla="*/ 4319201 w 4573588"/>
              <a:gd name="connsiteY1" fmla="*/ 0 h 4559730"/>
              <a:gd name="connsiteX2" fmla="*/ 4573588 w 4573588"/>
              <a:gd name="connsiteY2" fmla="*/ 254387 h 4559730"/>
              <a:gd name="connsiteX3" fmla="*/ 4573588 w 4573588"/>
              <a:gd name="connsiteY3" fmla="*/ 4305343 h 4559730"/>
              <a:gd name="connsiteX4" fmla="*/ 4319201 w 4573588"/>
              <a:gd name="connsiteY4" fmla="*/ 4559730 h 4559730"/>
              <a:gd name="connsiteX5" fmla="*/ 254387 w 4573588"/>
              <a:gd name="connsiteY5" fmla="*/ 4559730 h 4559730"/>
              <a:gd name="connsiteX6" fmla="*/ 0 w 4573588"/>
              <a:gd name="connsiteY6" fmla="*/ 4305343 h 4559730"/>
              <a:gd name="connsiteX7" fmla="*/ 0 w 4573588"/>
              <a:gd name="connsiteY7" fmla="*/ 254387 h 4559730"/>
              <a:gd name="connsiteX8" fmla="*/ 254387 w 4573588"/>
              <a:gd name="connsiteY8" fmla="*/ 0 h 4559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73588" h="4559730">
                <a:moveTo>
                  <a:pt x="254387" y="0"/>
                </a:moveTo>
                <a:lnTo>
                  <a:pt x="4319201" y="0"/>
                </a:lnTo>
                <a:cubicBezTo>
                  <a:pt x="4459695" y="0"/>
                  <a:pt x="4573588" y="113893"/>
                  <a:pt x="4573588" y="254387"/>
                </a:cubicBezTo>
                <a:lnTo>
                  <a:pt x="4573588" y="4305343"/>
                </a:lnTo>
                <a:cubicBezTo>
                  <a:pt x="4573588" y="4445837"/>
                  <a:pt x="4459695" y="4559730"/>
                  <a:pt x="4319201" y="4559730"/>
                </a:cubicBezTo>
                <a:lnTo>
                  <a:pt x="254387" y="4559730"/>
                </a:lnTo>
                <a:cubicBezTo>
                  <a:pt x="113893" y="4559730"/>
                  <a:pt x="0" y="4445837"/>
                  <a:pt x="0" y="4305343"/>
                </a:cubicBezTo>
                <a:lnTo>
                  <a:pt x="0" y="254387"/>
                </a:lnTo>
                <a:cubicBezTo>
                  <a:pt x="0" y="113893"/>
                  <a:pt x="113893" y="0"/>
                  <a:pt x="254387" y="0"/>
                </a:cubicBezTo>
                <a:close/>
              </a:path>
            </a:pathLst>
          </a:custGeom>
          <a:blipFill>
            <a:blip r:embed="rId2"/>
            <a:tile tx="0" ty="0" sx="100000" sy="100000" flip="none" algn="tl"/>
          </a:blipFill>
        </p:spPr>
        <p:txBody>
          <a:bodyPr wrap="square">
            <a:noAutofit/>
          </a:bodyPr>
          <a:lstStyle>
            <a:lvl1pPr>
              <a:defRPr sz="800"/>
            </a:lvl1pPr>
          </a:lstStyle>
          <a:p>
            <a:endParaRPr lang="en-US"/>
          </a:p>
        </p:txBody>
      </p:sp>
    </p:spTree>
    <p:extLst>
      <p:ext uri="{BB962C8B-B14F-4D97-AF65-F5344CB8AC3E}">
        <p14:creationId xmlns:p14="http://schemas.microsoft.com/office/powerpoint/2010/main" val="3495725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BC4F1044-D847-484C-BC2E-BB73634BE740}"/>
              </a:ext>
            </a:extLst>
          </p:cNvPr>
          <p:cNvSpPr>
            <a:spLocks noGrp="1"/>
          </p:cNvSpPr>
          <p:nvPr>
            <p:ph type="body" sz="quarter" idx="10" hasCustomPrompt="1"/>
          </p:nvPr>
        </p:nvSpPr>
        <p:spPr>
          <a:xfrm>
            <a:off x="1217613" y="990600"/>
            <a:ext cx="3354387" cy="1093788"/>
          </a:xfrm>
        </p:spPr>
        <p:txBody>
          <a:bodyPr anchor="ctr">
            <a:normAutofit/>
          </a:bodyPr>
          <a:lstStyle>
            <a:lvl1pPr marL="0" indent="0">
              <a:lnSpc>
                <a:spcPct val="100000"/>
              </a:lnSpc>
              <a:spcBef>
                <a:spcPts val="0"/>
              </a:spcBef>
              <a:buNone/>
              <a:defRPr sz="3200">
                <a:solidFill>
                  <a:schemeClr val="bg2"/>
                </a:solidFill>
                <a:latin typeface="+mj-lt"/>
              </a:defRPr>
            </a:lvl1pPr>
          </a:lstStyle>
          <a:p>
            <a:pPr lvl="0"/>
            <a:r>
              <a:rPr lang="en-US" dirty="0"/>
              <a:t>Title here</a:t>
            </a:r>
          </a:p>
        </p:txBody>
      </p:sp>
    </p:spTree>
    <p:extLst>
      <p:ext uri="{BB962C8B-B14F-4D97-AF65-F5344CB8AC3E}">
        <p14:creationId xmlns:p14="http://schemas.microsoft.com/office/powerpoint/2010/main" val="21147809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6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BC4F1044-D847-484C-BC2E-BB73634BE740}"/>
              </a:ext>
            </a:extLst>
          </p:cNvPr>
          <p:cNvSpPr>
            <a:spLocks noGrp="1"/>
          </p:cNvSpPr>
          <p:nvPr>
            <p:ph type="body" sz="quarter" idx="10" hasCustomPrompt="1"/>
          </p:nvPr>
        </p:nvSpPr>
        <p:spPr>
          <a:xfrm>
            <a:off x="1217613" y="990600"/>
            <a:ext cx="3354387"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
        <p:nvSpPr>
          <p:cNvPr id="6" name="Picture Placeholder 5">
            <a:extLst>
              <a:ext uri="{FF2B5EF4-FFF2-40B4-BE49-F238E27FC236}">
                <a16:creationId xmlns:a16="http://schemas.microsoft.com/office/drawing/2014/main" id="{34735413-D5A5-4CA4-B320-ADD788AC2C4C}"/>
              </a:ext>
            </a:extLst>
          </p:cNvPr>
          <p:cNvSpPr>
            <a:spLocks noGrp="1"/>
          </p:cNvSpPr>
          <p:nvPr>
            <p:ph type="pic" sz="quarter" idx="11"/>
          </p:nvPr>
        </p:nvSpPr>
        <p:spPr>
          <a:xfrm>
            <a:off x="4594035" y="1"/>
            <a:ext cx="7597965" cy="6858000"/>
          </a:xfrm>
          <a:custGeom>
            <a:avLst/>
            <a:gdLst>
              <a:gd name="connsiteX0" fmla="*/ 999040 w 7597965"/>
              <a:gd name="connsiteY0" fmla="*/ 0 h 6858000"/>
              <a:gd name="connsiteX1" fmla="*/ 7597965 w 7597965"/>
              <a:gd name="connsiteY1" fmla="*/ 0 h 6858000"/>
              <a:gd name="connsiteX2" fmla="*/ 7597965 w 7597965"/>
              <a:gd name="connsiteY2" fmla="*/ 6858000 h 6858000"/>
              <a:gd name="connsiteX3" fmla="*/ 999041 w 7597965"/>
              <a:gd name="connsiteY3" fmla="*/ 6858000 h 6858000"/>
              <a:gd name="connsiteX4" fmla="*/ 925211 w 7597965"/>
              <a:gd name="connsiteY4" fmla="*/ 6742837 h 6858000"/>
              <a:gd name="connsiteX5" fmla="*/ 0 w 7597965"/>
              <a:gd name="connsiteY5" fmla="*/ 3428999 h 6858000"/>
              <a:gd name="connsiteX6" fmla="*/ 925211 w 7597965"/>
              <a:gd name="connsiteY6" fmla="*/ 115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7965" h="6858000">
                <a:moveTo>
                  <a:pt x="999040" y="0"/>
                </a:moveTo>
                <a:lnTo>
                  <a:pt x="7597965" y="0"/>
                </a:lnTo>
                <a:lnTo>
                  <a:pt x="7597965" y="6858000"/>
                </a:lnTo>
                <a:lnTo>
                  <a:pt x="999041" y="6858000"/>
                </a:lnTo>
                <a:lnTo>
                  <a:pt x="925211" y="6742837"/>
                </a:lnTo>
                <a:cubicBezTo>
                  <a:pt x="338096" y="5776574"/>
                  <a:pt x="0" y="4642270"/>
                  <a:pt x="0" y="3428999"/>
                </a:cubicBezTo>
                <a:cubicBezTo>
                  <a:pt x="0" y="2215728"/>
                  <a:pt x="338096" y="1081424"/>
                  <a:pt x="925211" y="115162"/>
                </a:cubicBezTo>
                <a:close/>
              </a:path>
            </a:pathLst>
          </a:custGeom>
          <a:blipFill>
            <a:blip r:embed="rId2"/>
            <a:tile tx="0" ty="0" sx="100000" sy="100000" flip="none" algn="tl"/>
          </a:blipFill>
        </p:spPr>
        <p:txBody>
          <a:bodyPr wrap="square">
            <a:noAutofit/>
          </a:bodyPr>
          <a:lstStyle>
            <a:lvl1pPr>
              <a:defRPr sz="800"/>
            </a:lvl1pPr>
          </a:lstStyle>
          <a:p>
            <a:endParaRPr lang="en-US"/>
          </a:p>
        </p:txBody>
      </p:sp>
    </p:spTree>
    <p:extLst>
      <p:ext uri="{BB962C8B-B14F-4D97-AF65-F5344CB8AC3E}">
        <p14:creationId xmlns:p14="http://schemas.microsoft.com/office/powerpoint/2010/main" val="22247132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71C60C3A-BFE4-474D-9FD0-A07510180CF7}"/>
              </a:ext>
            </a:extLst>
          </p:cNvPr>
          <p:cNvSpPr>
            <a:spLocks noGrp="1"/>
          </p:cNvSpPr>
          <p:nvPr>
            <p:ph type="pic" sz="quarter" idx="11"/>
          </p:nvPr>
        </p:nvSpPr>
        <p:spPr>
          <a:xfrm>
            <a:off x="5486400" y="1306865"/>
            <a:ext cx="5791200" cy="3861656"/>
          </a:xfrm>
          <a:custGeom>
            <a:avLst/>
            <a:gdLst>
              <a:gd name="connsiteX0" fmla="*/ 3962400 w 5791200"/>
              <a:gd name="connsiteY0" fmla="*/ 2653919 h 3861656"/>
              <a:gd name="connsiteX1" fmla="*/ 5791200 w 5791200"/>
              <a:gd name="connsiteY1" fmla="*/ 2653919 h 3861656"/>
              <a:gd name="connsiteX2" fmla="*/ 5791200 w 5791200"/>
              <a:gd name="connsiteY2" fmla="*/ 3861656 h 3861656"/>
              <a:gd name="connsiteX3" fmla="*/ 3962400 w 5791200"/>
              <a:gd name="connsiteY3" fmla="*/ 3861656 h 3861656"/>
              <a:gd name="connsiteX4" fmla="*/ 1981200 w 5791200"/>
              <a:gd name="connsiteY4" fmla="*/ 2653919 h 3861656"/>
              <a:gd name="connsiteX5" fmla="*/ 3810000 w 5791200"/>
              <a:gd name="connsiteY5" fmla="*/ 2653919 h 3861656"/>
              <a:gd name="connsiteX6" fmla="*/ 3810000 w 5791200"/>
              <a:gd name="connsiteY6" fmla="*/ 3861656 h 3861656"/>
              <a:gd name="connsiteX7" fmla="*/ 1981200 w 5791200"/>
              <a:gd name="connsiteY7" fmla="*/ 3861656 h 3861656"/>
              <a:gd name="connsiteX8" fmla="*/ 3962400 w 5791200"/>
              <a:gd name="connsiteY8" fmla="*/ 1326960 h 3861656"/>
              <a:gd name="connsiteX9" fmla="*/ 5791200 w 5791200"/>
              <a:gd name="connsiteY9" fmla="*/ 1326960 h 3861656"/>
              <a:gd name="connsiteX10" fmla="*/ 5791200 w 5791200"/>
              <a:gd name="connsiteY10" fmla="*/ 2534696 h 3861656"/>
              <a:gd name="connsiteX11" fmla="*/ 3962400 w 5791200"/>
              <a:gd name="connsiteY11" fmla="*/ 2534696 h 3861656"/>
              <a:gd name="connsiteX12" fmla="*/ 1981200 w 5791200"/>
              <a:gd name="connsiteY12" fmla="*/ 1326960 h 3861656"/>
              <a:gd name="connsiteX13" fmla="*/ 3810000 w 5791200"/>
              <a:gd name="connsiteY13" fmla="*/ 1326960 h 3861656"/>
              <a:gd name="connsiteX14" fmla="*/ 3810000 w 5791200"/>
              <a:gd name="connsiteY14" fmla="*/ 2534696 h 3861656"/>
              <a:gd name="connsiteX15" fmla="*/ 1981200 w 5791200"/>
              <a:gd name="connsiteY15" fmla="*/ 2534696 h 3861656"/>
              <a:gd name="connsiteX16" fmla="*/ 0 w 5791200"/>
              <a:gd name="connsiteY16" fmla="*/ 1326960 h 3861656"/>
              <a:gd name="connsiteX17" fmla="*/ 1828800 w 5791200"/>
              <a:gd name="connsiteY17" fmla="*/ 1326960 h 3861656"/>
              <a:gd name="connsiteX18" fmla="*/ 1828800 w 5791200"/>
              <a:gd name="connsiteY18" fmla="*/ 2534696 h 3861656"/>
              <a:gd name="connsiteX19" fmla="*/ 0 w 5791200"/>
              <a:gd name="connsiteY19" fmla="*/ 2534696 h 3861656"/>
              <a:gd name="connsiteX20" fmla="*/ 3962400 w 5791200"/>
              <a:gd name="connsiteY20" fmla="*/ 0 h 3861656"/>
              <a:gd name="connsiteX21" fmla="*/ 5791200 w 5791200"/>
              <a:gd name="connsiteY21" fmla="*/ 0 h 3861656"/>
              <a:gd name="connsiteX22" fmla="*/ 5791200 w 5791200"/>
              <a:gd name="connsiteY22" fmla="*/ 1207737 h 3861656"/>
              <a:gd name="connsiteX23" fmla="*/ 3962400 w 5791200"/>
              <a:gd name="connsiteY23" fmla="*/ 1207737 h 3861656"/>
              <a:gd name="connsiteX24" fmla="*/ 1981200 w 5791200"/>
              <a:gd name="connsiteY24" fmla="*/ 0 h 3861656"/>
              <a:gd name="connsiteX25" fmla="*/ 3810000 w 5791200"/>
              <a:gd name="connsiteY25" fmla="*/ 0 h 3861656"/>
              <a:gd name="connsiteX26" fmla="*/ 3810000 w 5791200"/>
              <a:gd name="connsiteY26" fmla="*/ 1207737 h 3861656"/>
              <a:gd name="connsiteX27" fmla="*/ 1981200 w 5791200"/>
              <a:gd name="connsiteY27" fmla="*/ 1207737 h 3861656"/>
              <a:gd name="connsiteX28" fmla="*/ 0 w 5791200"/>
              <a:gd name="connsiteY28" fmla="*/ 0 h 3861656"/>
              <a:gd name="connsiteX29" fmla="*/ 1828800 w 5791200"/>
              <a:gd name="connsiteY29" fmla="*/ 0 h 3861656"/>
              <a:gd name="connsiteX30" fmla="*/ 1828800 w 5791200"/>
              <a:gd name="connsiteY30" fmla="*/ 1207737 h 3861656"/>
              <a:gd name="connsiteX31" fmla="*/ 0 w 5791200"/>
              <a:gd name="connsiteY31" fmla="*/ 1207737 h 3861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791200" h="3861656">
                <a:moveTo>
                  <a:pt x="3962400" y="2653919"/>
                </a:moveTo>
                <a:lnTo>
                  <a:pt x="5791200" y="2653919"/>
                </a:lnTo>
                <a:lnTo>
                  <a:pt x="5791200" y="3861656"/>
                </a:lnTo>
                <a:lnTo>
                  <a:pt x="3962400" y="3861656"/>
                </a:lnTo>
                <a:close/>
                <a:moveTo>
                  <a:pt x="1981200" y="2653919"/>
                </a:moveTo>
                <a:lnTo>
                  <a:pt x="3810000" y="2653919"/>
                </a:lnTo>
                <a:lnTo>
                  <a:pt x="3810000" y="3861656"/>
                </a:lnTo>
                <a:lnTo>
                  <a:pt x="1981200" y="3861656"/>
                </a:lnTo>
                <a:close/>
                <a:moveTo>
                  <a:pt x="3962400" y="1326960"/>
                </a:moveTo>
                <a:lnTo>
                  <a:pt x="5791200" y="1326960"/>
                </a:lnTo>
                <a:lnTo>
                  <a:pt x="5791200" y="2534696"/>
                </a:lnTo>
                <a:lnTo>
                  <a:pt x="3962400" y="2534696"/>
                </a:lnTo>
                <a:close/>
                <a:moveTo>
                  <a:pt x="1981200" y="1326960"/>
                </a:moveTo>
                <a:lnTo>
                  <a:pt x="3810000" y="1326960"/>
                </a:lnTo>
                <a:lnTo>
                  <a:pt x="3810000" y="2534696"/>
                </a:lnTo>
                <a:lnTo>
                  <a:pt x="1981200" y="2534696"/>
                </a:lnTo>
                <a:close/>
                <a:moveTo>
                  <a:pt x="0" y="1326960"/>
                </a:moveTo>
                <a:lnTo>
                  <a:pt x="1828800" y="1326960"/>
                </a:lnTo>
                <a:lnTo>
                  <a:pt x="1828800" y="2534696"/>
                </a:lnTo>
                <a:lnTo>
                  <a:pt x="0" y="2534696"/>
                </a:lnTo>
                <a:close/>
                <a:moveTo>
                  <a:pt x="3962400" y="0"/>
                </a:moveTo>
                <a:lnTo>
                  <a:pt x="5791200" y="0"/>
                </a:lnTo>
                <a:lnTo>
                  <a:pt x="5791200" y="1207737"/>
                </a:lnTo>
                <a:lnTo>
                  <a:pt x="3962400" y="1207737"/>
                </a:lnTo>
                <a:close/>
                <a:moveTo>
                  <a:pt x="1981200" y="0"/>
                </a:moveTo>
                <a:lnTo>
                  <a:pt x="3810000" y="0"/>
                </a:lnTo>
                <a:lnTo>
                  <a:pt x="3810000" y="1207737"/>
                </a:lnTo>
                <a:lnTo>
                  <a:pt x="1981200" y="1207737"/>
                </a:lnTo>
                <a:close/>
                <a:moveTo>
                  <a:pt x="0" y="0"/>
                </a:moveTo>
                <a:lnTo>
                  <a:pt x="1828800" y="0"/>
                </a:lnTo>
                <a:lnTo>
                  <a:pt x="1828800" y="1207737"/>
                </a:lnTo>
                <a:lnTo>
                  <a:pt x="0" y="1207737"/>
                </a:lnTo>
                <a:close/>
              </a:path>
            </a:pathLst>
          </a:custGeom>
          <a:blipFill>
            <a:blip r:embed="rId2"/>
            <a:tile tx="0" ty="0" sx="100000" sy="100000" flip="none" algn="tl"/>
          </a:blipFill>
        </p:spPr>
        <p:txBody>
          <a:bodyPr wrap="square">
            <a:noAutofit/>
          </a:bodyPr>
          <a:lstStyle>
            <a:lvl1pPr>
              <a:defRPr sz="800"/>
            </a:lvl1pPr>
          </a:lstStyle>
          <a:p>
            <a:endParaRPr lang="en-US"/>
          </a:p>
        </p:txBody>
      </p:sp>
      <p:sp>
        <p:nvSpPr>
          <p:cNvPr id="19" name="Text Placeholder 17">
            <a:extLst>
              <a:ext uri="{FF2B5EF4-FFF2-40B4-BE49-F238E27FC236}">
                <a16:creationId xmlns:a16="http://schemas.microsoft.com/office/drawing/2014/main" id="{38525ADD-0C8B-48B4-BA1A-249331DC9451}"/>
              </a:ext>
            </a:extLst>
          </p:cNvPr>
          <p:cNvSpPr>
            <a:spLocks noGrp="1"/>
          </p:cNvSpPr>
          <p:nvPr>
            <p:ph type="body" sz="quarter" idx="12" hasCustomPrompt="1"/>
          </p:nvPr>
        </p:nvSpPr>
        <p:spPr>
          <a:xfrm>
            <a:off x="717550" y="1295400"/>
            <a:ext cx="3244850" cy="609600"/>
          </a:xfrm>
        </p:spPr>
        <p:txBody>
          <a:bodyPr anchor="ctr">
            <a:normAutofit/>
          </a:bodyPr>
          <a:lstStyle>
            <a:lvl1pPr marL="0" indent="0">
              <a:lnSpc>
                <a:spcPct val="100000"/>
              </a:lnSpc>
              <a:spcBef>
                <a:spcPts val="0"/>
              </a:spcBef>
              <a:buNone/>
              <a:defRPr sz="3200" b="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28699571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C09CDB-1E2A-499F-82C8-9B8C9C2E7072}"/>
              </a:ext>
            </a:extLst>
          </p:cNvPr>
          <p:cNvSpPr>
            <a:spLocks noGrp="1"/>
          </p:cNvSpPr>
          <p:nvPr>
            <p:ph type="pic" sz="quarter" idx="10"/>
          </p:nvPr>
        </p:nvSpPr>
        <p:spPr>
          <a:xfrm>
            <a:off x="0" y="0"/>
            <a:ext cx="12192000" cy="6858000"/>
          </a:xfrm>
          <a:blipFill>
            <a:blip r:embed="rId2"/>
            <a:tile tx="0" ty="0" sx="100000" sy="100000" flip="none" algn="tl"/>
          </a:blipFill>
        </p:spPr>
        <p:txBody>
          <a:bodyPr>
            <a:normAutofit/>
          </a:bodyPr>
          <a:lstStyle>
            <a:lvl1pPr>
              <a:defRPr sz="800"/>
            </a:lvl1pPr>
          </a:lstStyle>
          <a:p>
            <a:endParaRPr lang="en-US"/>
          </a:p>
        </p:txBody>
      </p:sp>
    </p:spTree>
    <p:extLst>
      <p:ext uri="{BB962C8B-B14F-4D97-AF65-F5344CB8AC3E}">
        <p14:creationId xmlns:p14="http://schemas.microsoft.com/office/powerpoint/2010/main" val="22811422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_Blank">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C4C09CDB-1E2A-499F-82C8-9B8C9C2E7072}"/>
              </a:ext>
            </a:extLst>
          </p:cNvPr>
          <p:cNvSpPr>
            <a:spLocks noGrp="1"/>
          </p:cNvSpPr>
          <p:nvPr>
            <p:ph type="pic" sz="quarter" idx="10"/>
          </p:nvPr>
        </p:nvSpPr>
        <p:spPr>
          <a:xfrm>
            <a:off x="0" y="0"/>
            <a:ext cx="12192000" cy="6858000"/>
          </a:xfrm>
          <a:blipFill>
            <a:blip r:embed="rId2"/>
            <a:tile tx="0" ty="0" sx="100000" sy="100000" flip="none" algn="tl"/>
          </a:blipFill>
        </p:spPr>
        <p:txBody>
          <a:bodyPr>
            <a:normAutofit/>
          </a:bodyPr>
          <a:lstStyle>
            <a:lvl1pPr>
              <a:defRPr sz="800"/>
            </a:lvl1pPr>
          </a:lstStyle>
          <a:p>
            <a:endParaRPr lang="en-US"/>
          </a:p>
        </p:txBody>
      </p:sp>
      <p:sp>
        <p:nvSpPr>
          <p:cNvPr id="6" name="Text Placeholder 4">
            <a:extLst>
              <a:ext uri="{FF2B5EF4-FFF2-40B4-BE49-F238E27FC236}">
                <a16:creationId xmlns:a16="http://schemas.microsoft.com/office/drawing/2014/main" id="{9C43F385-A1A8-46C1-8066-4F6E955339A0}"/>
              </a:ext>
            </a:extLst>
          </p:cNvPr>
          <p:cNvSpPr>
            <a:spLocks noGrp="1"/>
          </p:cNvSpPr>
          <p:nvPr>
            <p:ph type="body" sz="quarter" idx="11" hasCustomPrompt="1"/>
          </p:nvPr>
        </p:nvSpPr>
        <p:spPr>
          <a:xfrm>
            <a:off x="7315200" y="1619417"/>
            <a:ext cx="3354388" cy="603250"/>
          </a:xfrm>
        </p:spPr>
        <p:txBody>
          <a:bodyPr anchor="ctr">
            <a:normAutofit/>
          </a:bodyPr>
          <a:lstStyle>
            <a:lvl1pPr marL="0" indent="0">
              <a:lnSpc>
                <a:spcPct val="100000"/>
              </a:lnSpc>
              <a:spcBef>
                <a:spcPts val="0"/>
              </a:spcBef>
              <a:buNone/>
              <a:defRPr sz="3200">
                <a:solidFill>
                  <a:schemeClr val="bg2"/>
                </a:solidFill>
                <a:latin typeface="+mj-lt"/>
              </a:defRPr>
            </a:lvl1pPr>
          </a:lstStyle>
          <a:p>
            <a:pPr lvl="0"/>
            <a:r>
              <a:rPr lang="en-US" dirty="0"/>
              <a:t>Title here</a:t>
            </a:r>
          </a:p>
        </p:txBody>
      </p:sp>
    </p:spTree>
    <p:extLst>
      <p:ext uri="{BB962C8B-B14F-4D97-AF65-F5344CB8AC3E}">
        <p14:creationId xmlns:p14="http://schemas.microsoft.com/office/powerpoint/2010/main" val="37308828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5_Contents slide layout">
  <p:cSld name="5_Contents slide layout">
    <p:spTree>
      <p:nvGrpSpPr>
        <p:cNvPr id="1" name="Shape 171"/>
        <p:cNvGrpSpPr/>
        <p:nvPr/>
      </p:nvGrpSpPr>
      <p:grpSpPr>
        <a:xfrm>
          <a:off x="0" y="0"/>
          <a:ext cx="0" cy="0"/>
          <a:chOff x="0" y="0"/>
          <a:chExt cx="0" cy="0"/>
        </a:xfrm>
      </p:grpSpPr>
      <p:sp>
        <p:nvSpPr>
          <p:cNvPr id="172" name="Google Shape;172;p34"/>
          <p:cNvSpPr txBox="1">
            <a:spLocks noGrp="1"/>
          </p:cNvSpPr>
          <p:nvPr>
            <p:ph type="body" idx="1"/>
          </p:nvPr>
        </p:nvSpPr>
        <p:spPr>
          <a:xfrm>
            <a:off x="323528" y="291927"/>
            <a:ext cx="11573197" cy="724247"/>
          </a:xfrm>
          <a:prstGeom prst="rect">
            <a:avLst/>
          </a:prstGeom>
          <a:noFill/>
          <a:ln>
            <a:noFill/>
          </a:ln>
        </p:spPr>
        <p:txBody>
          <a:bodyPr spcFirstLastPara="1" wrap="square" lIns="68575" tIns="34275" rIns="68575" bIns="34275" anchor="ctr" anchorCtr="0">
            <a:noAutofit/>
          </a:bodyPr>
          <a:lstStyle>
            <a:lvl1pPr marL="609585" marR="0" lvl="0" indent="-304792" algn="ctr" rtl="0">
              <a:lnSpc>
                <a:spcPct val="90000"/>
              </a:lnSpc>
              <a:spcBef>
                <a:spcPts val="1067"/>
              </a:spcBef>
              <a:spcAft>
                <a:spcPts val="0"/>
              </a:spcAft>
              <a:buClr>
                <a:schemeClr val="dk1"/>
              </a:buClr>
              <a:buSzPts val="4100"/>
              <a:buFont typeface="Arial"/>
              <a:buNone/>
              <a:defRPr sz="5467" b="0" i="0" u="none" strike="noStrike" cap="none">
                <a:solidFill>
                  <a:schemeClr val="dk1"/>
                </a:solidFill>
                <a:latin typeface="Arial"/>
                <a:ea typeface="Arial"/>
                <a:cs typeface="Arial"/>
                <a:sym typeface="Arial"/>
              </a:defRPr>
            </a:lvl1pPr>
            <a:lvl2pPr marL="1219170" marR="0" lvl="1" indent="-457189" algn="l" rtl="0">
              <a:lnSpc>
                <a:spcPct val="90000"/>
              </a:lnSpc>
              <a:spcBef>
                <a:spcPts val="533"/>
              </a:spcBef>
              <a:spcAft>
                <a:spcPts val="0"/>
              </a:spcAft>
              <a:buClr>
                <a:schemeClr val="dk1"/>
              </a:buClr>
              <a:buSzPts val="1800"/>
              <a:buFont typeface="Arial"/>
              <a:buChar char="•"/>
              <a:defRPr sz="2400" b="0" i="0" u="none" strike="noStrike" cap="none">
                <a:solidFill>
                  <a:schemeClr val="dk1"/>
                </a:solidFill>
                <a:latin typeface="Arial"/>
                <a:ea typeface="Arial"/>
                <a:cs typeface="Arial"/>
                <a:sym typeface="Arial"/>
              </a:defRPr>
            </a:lvl2pPr>
            <a:lvl3pPr marL="1828754" marR="0" lvl="2" indent="-431789" algn="l" rtl="0">
              <a:lnSpc>
                <a:spcPct val="90000"/>
              </a:lnSpc>
              <a:spcBef>
                <a:spcPts val="533"/>
              </a:spcBef>
              <a:spcAft>
                <a:spcPts val="0"/>
              </a:spcAft>
              <a:buClr>
                <a:schemeClr val="dk1"/>
              </a:buClr>
              <a:buSzPts val="1500"/>
              <a:buFont typeface="Arial"/>
              <a:buChar char="•"/>
              <a:defRPr sz="2000" b="0" i="0" u="none" strike="noStrike" cap="none">
                <a:solidFill>
                  <a:schemeClr val="dk1"/>
                </a:solidFill>
                <a:latin typeface="Arial"/>
                <a:ea typeface="Arial"/>
                <a:cs typeface="Arial"/>
                <a:sym typeface="Arial"/>
              </a:defRPr>
            </a:lvl3pPr>
            <a:lvl4pPr marL="2438339" marR="0" lvl="3"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L="3047924" marR="0" lvl="4"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5pPr>
            <a:lvl6pPr marL="3657509" marR="0" lvl="5"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6pPr>
            <a:lvl7pPr marL="4267093" marR="0" lvl="6"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7pPr>
            <a:lvl8pPr marL="4876678" marR="0" lvl="7"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8pPr>
            <a:lvl9pPr marL="5486263" marR="0" lvl="8" indent="-42332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9pPr>
          </a:lstStyle>
          <a:p>
            <a:endParaRPr/>
          </a:p>
        </p:txBody>
      </p:sp>
      <p:sp>
        <p:nvSpPr>
          <p:cNvPr id="173" name="Google Shape;173;p34"/>
          <p:cNvSpPr/>
          <p:nvPr/>
        </p:nvSpPr>
        <p:spPr>
          <a:xfrm>
            <a:off x="0" y="1"/>
            <a:ext cx="12192000" cy="45719"/>
          </a:xfrm>
          <a:prstGeom prst="rect">
            <a:avLst/>
          </a:prstGeom>
          <a:solidFill>
            <a:schemeClr val="accent1"/>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sp>
        <p:nvSpPr>
          <p:cNvPr id="174" name="Google Shape;174;p34"/>
          <p:cNvSpPr/>
          <p:nvPr/>
        </p:nvSpPr>
        <p:spPr>
          <a:xfrm>
            <a:off x="0" y="6812282"/>
            <a:ext cx="12192000" cy="45719"/>
          </a:xfrm>
          <a:prstGeom prst="rect">
            <a:avLst/>
          </a:prstGeom>
          <a:solidFill>
            <a:schemeClr val="accent1"/>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sp>
        <p:nvSpPr>
          <p:cNvPr id="175" name="Google Shape;175;p34"/>
          <p:cNvSpPr/>
          <p:nvPr/>
        </p:nvSpPr>
        <p:spPr>
          <a:xfrm>
            <a:off x="737687" y="1775623"/>
            <a:ext cx="3157167" cy="4291783"/>
          </a:xfrm>
          <a:prstGeom prst="rect">
            <a:avLst/>
          </a:prstGeom>
          <a:solidFill>
            <a:schemeClr val="accent2"/>
          </a:solidFill>
          <a:ln>
            <a:noFill/>
          </a:ln>
        </p:spPr>
        <p:txBody>
          <a:bodyPr spcFirstLastPara="1" wrap="square" lIns="91433" tIns="45700" rIns="91433" bIns="45700" anchor="t" anchorCtr="0">
            <a:noAutofit/>
          </a:bodyPr>
          <a:lstStyle/>
          <a:p>
            <a:pPr marL="0" marR="0" lvl="0" indent="118530" algn="ctr" rtl="0">
              <a:spcBef>
                <a:spcPts val="0"/>
              </a:spcBef>
              <a:spcAft>
                <a:spcPts val="0"/>
              </a:spcAft>
              <a:buClr>
                <a:schemeClr val="dk1"/>
              </a:buClr>
              <a:buSzPts val="1400"/>
              <a:buFont typeface="Arial"/>
              <a:buNone/>
            </a:pPr>
            <a:endParaRPr sz="1867">
              <a:solidFill>
                <a:schemeClr val="lt1"/>
              </a:solidFill>
              <a:latin typeface="Arial"/>
              <a:ea typeface="Arial"/>
              <a:cs typeface="Arial"/>
              <a:sym typeface="Arial"/>
            </a:endParaRPr>
          </a:p>
        </p:txBody>
      </p:sp>
      <p:sp>
        <p:nvSpPr>
          <p:cNvPr id="176" name="Google Shape;176;p34"/>
          <p:cNvSpPr>
            <a:spLocks noGrp="1"/>
          </p:cNvSpPr>
          <p:nvPr>
            <p:ph type="pic" idx="2"/>
          </p:nvPr>
        </p:nvSpPr>
        <p:spPr>
          <a:xfrm>
            <a:off x="833700" y="1886544"/>
            <a:ext cx="2965145" cy="1975337"/>
          </a:xfrm>
          <a:prstGeom prst="rect">
            <a:avLst/>
          </a:prstGeom>
          <a:solidFill>
            <a:srgbClr val="F2F2F2"/>
          </a:solidFill>
          <a:ln>
            <a:noFill/>
          </a:ln>
        </p:spPr>
        <p:txBody>
          <a:bodyPr spcFirstLastPara="1" wrap="square" lIns="68575" tIns="34275" rIns="68575" bIns="34275" anchor="ctr" anchorCtr="0">
            <a:noAutofit/>
          </a:bodyPr>
          <a:lstStyle>
            <a:lvl1pPr marR="0" lvl="0" algn="l" rtl="0">
              <a:lnSpc>
                <a:spcPct val="90000"/>
              </a:lnSpc>
              <a:spcBef>
                <a:spcPts val="1067"/>
              </a:spcBef>
              <a:spcAft>
                <a:spcPts val="0"/>
              </a:spcAft>
              <a:buClr>
                <a:srgbClr val="3F3F3F"/>
              </a:buClr>
              <a:buSzPts val="9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33"/>
              </a:spcBef>
              <a:spcAft>
                <a:spcPts val="0"/>
              </a:spcAft>
              <a:buClr>
                <a:schemeClr val="dk1"/>
              </a:buClr>
              <a:buSzPts val="18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33"/>
              </a:spcBef>
              <a:spcAft>
                <a:spcPts val="0"/>
              </a:spcAft>
              <a:buClr>
                <a:schemeClr val="dk1"/>
              </a:buClr>
              <a:buSzPts val="15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5pPr>
            <a:lvl6pPr marR="0" lvl="5"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6pPr>
            <a:lvl7pPr marR="0" lvl="6"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7pPr>
            <a:lvl8pPr marR="0" lvl="7"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8pPr>
            <a:lvl9pPr marR="0" lvl="8"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9pPr>
          </a:lstStyle>
          <a:p>
            <a:endParaRPr/>
          </a:p>
        </p:txBody>
      </p:sp>
      <p:sp>
        <p:nvSpPr>
          <p:cNvPr id="177" name="Google Shape;177;p34"/>
          <p:cNvSpPr/>
          <p:nvPr/>
        </p:nvSpPr>
        <p:spPr>
          <a:xfrm>
            <a:off x="4514883" y="1775623"/>
            <a:ext cx="3157167" cy="4291783"/>
          </a:xfrm>
          <a:prstGeom prst="rect">
            <a:avLst/>
          </a:prstGeom>
          <a:solidFill>
            <a:schemeClr val="accent1"/>
          </a:solidFill>
          <a:ln>
            <a:noFill/>
          </a:ln>
        </p:spPr>
        <p:txBody>
          <a:bodyPr spcFirstLastPara="1" wrap="square" lIns="91433" tIns="45700" rIns="91433" bIns="45700" anchor="t" anchorCtr="0">
            <a:noAutofit/>
          </a:bodyPr>
          <a:lstStyle/>
          <a:p>
            <a:pPr marL="0" marR="0" lvl="0" indent="118530" algn="ctr" rtl="0">
              <a:spcBef>
                <a:spcPts val="0"/>
              </a:spcBef>
              <a:spcAft>
                <a:spcPts val="0"/>
              </a:spcAft>
              <a:buClr>
                <a:schemeClr val="dk1"/>
              </a:buClr>
              <a:buSzPts val="1400"/>
              <a:buFont typeface="Arial"/>
              <a:buNone/>
            </a:pPr>
            <a:endParaRPr sz="1867">
              <a:solidFill>
                <a:schemeClr val="lt1"/>
              </a:solidFill>
              <a:latin typeface="Arial"/>
              <a:ea typeface="Arial"/>
              <a:cs typeface="Arial"/>
              <a:sym typeface="Arial"/>
            </a:endParaRPr>
          </a:p>
        </p:txBody>
      </p:sp>
      <p:sp>
        <p:nvSpPr>
          <p:cNvPr id="178" name="Google Shape;178;p34"/>
          <p:cNvSpPr>
            <a:spLocks noGrp="1"/>
          </p:cNvSpPr>
          <p:nvPr>
            <p:ph type="pic" idx="3"/>
          </p:nvPr>
        </p:nvSpPr>
        <p:spPr>
          <a:xfrm>
            <a:off x="4610894" y="1886544"/>
            <a:ext cx="2965145" cy="1975337"/>
          </a:xfrm>
          <a:prstGeom prst="rect">
            <a:avLst/>
          </a:prstGeom>
          <a:solidFill>
            <a:srgbClr val="F2F2F2"/>
          </a:solidFill>
          <a:ln>
            <a:noFill/>
          </a:ln>
        </p:spPr>
        <p:txBody>
          <a:bodyPr spcFirstLastPara="1" wrap="square" lIns="68575" tIns="34275" rIns="68575" bIns="34275" anchor="ctr" anchorCtr="0">
            <a:noAutofit/>
          </a:bodyPr>
          <a:lstStyle>
            <a:lvl1pPr marR="0" lvl="0" algn="l" rtl="0">
              <a:lnSpc>
                <a:spcPct val="90000"/>
              </a:lnSpc>
              <a:spcBef>
                <a:spcPts val="1067"/>
              </a:spcBef>
              <a:spcAft>
                <a:spcPts val="0"/>
              </a:spcAft>
              <a:buClr>
                <a:srgbClr val="3F3F3F"/>
              </a:buClr>
              <a:buSzPts val="9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33"/>
              </a:spcBef>
              <a:spcAft>
                <a:spcPts val="0"/>
              </a:spcAft>
              <a:buClr>
                <a:schemeClr val="dk1"/>
              </a:buClr>
              <a:buSzPts val="18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33"/>
              </a:spcBef>
              <a:spcAft>
                <a:spcPts val="0"/>
              </a:spcAft>
              <a:buClr>
                <a:schemeClr val="dk1"/>
              </a:buClr>
              <a:buSzPts val="15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5pPr>
            <a:lvl6pPr marR="0" lvl="5"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6pPr>
            <a:lvl7pPr marR="0" lvl="6"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7pPr>
            <a:lvl8pPr marR="0" lvl="7"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8pPr>
            <a:lvl9pPr marR="0" lvl="8"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9pPr>
          </a:lstStyle>
          <a:p>
            <a:endParaRPr/>
          </a:p>
        </p:txBody>
      </p:sp>
      <p:sp>
        <p:nvSpPr>
          <p:cNvPr id="179" name="Google Shape;179;p34"/>
          <p:cNvSpPr/>
          <p:nvPr/>
        </p:nvSpPr>
        <p:spPr>
          <a:xfrm>
            <a:off x="8292078" y="1775623"/>
            <a:ext cx="3157167" cy="4291783"/>
          </a:xfrm>
          <a:prstGeom prst="rect">
            <a:avLst/>
          </a:prstGeom>
          <a:solidFill>
            <a:schemeClr val="accent4"/>
          </a:solidFill>
          <a:ln>
            <a:noFill/>
          </a:ln>
        </p:spPr>
        <p:txBody>
          <a:bodyPr spcFirstLastPara="1" wrap="square" lIns="91433" tIns="45700" rIns="91433" bIns="45700" anchor="t" anchorCtr="0">
            <a:noAutofit/>
          </a:bodyPr>
          <a:lstStyle/>
          <a:p>
            <a:pPr marL="0" marR="0" lvl="0" indent="118530" algn="ctr" rtl="0">
              <a:spcBef>
                <a:spcPts val="0"/>
              </a:spcBef>
              <a:spcAft>
                <a:spcPts val="0"/>
              </a:spcAft>
              <a:buClr>
                <a:schemeClr val="dk1"/>
              </a:buClr>
              <a:buSzPts val="1400"/>
              <a:buFont typeface="Arial"/>
              <a:buNone/>
            </a:pPr>
            <a:endParaRPr sz="1867">
              <a:solidFill>
                <a:schemeClr val="lt1"/>
              </a:solidFill>
              <a:latin typeface="Arial"/>
              <a:ea typeface="Arial"/>
              <a:cs typeface="Arial"/>
              <a:sym typeface="Arial"/>
            </a:endParaRPr>
          </a:p>
        </p:txBody>
      </p:sp>
      <p:sp>
        <p:nvSpPr>
          <p:cNvPr id="180" name="Google Shape;180;p34"/>
          <p:cNvSpPr>
            <a:spLocks noGrp="1"/>
          </p:cNvSpPr>
          <p:nvPr>
            <p:ph type="pic" idx="4"/>
          </p:nvPr>
        </p:nvSpPr>
        <p:spPr>
          <a:xfrm>
            <a:off x="8388089" y="1886544"/>
            <a:ext cx="2965145" cy="1975337"/>
          </a:xfrm>
          <a:prstGeom prst="rect">
            <a:avLst/>
          </a:prstGeom>
          <a:solidFill>
            <a:srgbClr val="F2F2F2"/>
          </a:solidFill>
          <a:ln>
            <a:noFill/>
          </a:ln>
        </p:spPr>
        <p:txBody>
          <a:bodyPr spcFirstLastPara="1" wrap="square" lIns="68575" tIns="34275" rIns="68575" bIns="34275" anchor="ctr" anchorCtr="0">
            <a:noAutofit/>
          </a:bodyPr>
          <a:lstStyle>
            <a:lvl1pPr marR="0" lvl="0" algn="l" rtl="0">
              <a:lnSpc>
                <a:spcPct val="90000"/>
              </a:lnSpc>
              <a:spcBef>
                <a:spcPts val="1067"/>
              </a:spcBef>
              <a:spcAft>
                <a:spcPts val="0"/>
              </a:spcAft>
              <a:buClr>
                <a:srgbClr val="3F3F3F"/>
              </a:buClr>
              <a:buSzPts val="900"/>
              <a:buFont typeface="Arial"/>
              <a:buNone/>
              <a:defRPr sz="1200" b="0" i="0" u="none" strike="noStrike" cap="none">
                <a:solidFill>
                  <a:srgbClr val="3F3F3F"/>
                </a:solidFill>
                <a:latin typeface="Arial"/>
                <a:ea typeface="Arial"/>
                <a:cs typeface="Arial"/>
                <a:sym typeface="Arial"/>
              </a:defRPr>
            </a:lvl1pPr>
            <a:lvl2pPr marR="0" lvl="1" algn="l" rtl="0">
              <a:lnSpc>
                <a:spcPct val="90000"/>
              </a:lnSpc>
              <a:spcBef>
                <a:spcPts val="533"/>
              </a:spcBef>
              <a:spcAft>
                <a:spcPts val="0"/>
              </a:spcAft>
              <a:buClr>
                <a:schemeClr val="dk1"/>
              </a:buClr>
              <a:buSzPts val="18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33"/>
              </a:spcBef>
              <a:spcAft>
                <a:spcPts val="0"/>
              </a:spcAft>
              <a:buClr>
                <a:schemeClr val="dk1"/>
              </a:buClr>
              <a:buSzPts val="15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4pPr>
            <a:lvl5pPr marR="0" lvl="4"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5pPr>
            <a:lvl6pPr marR="0" lvl="5"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6pPr>
            <a:lvl7pPr marR="0" lvl="6"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7pPr>
            <a:lvl8pPr marR="0" lvl="7"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8pPr>
            <a:lvl9pPr marR="0" lvl="8" algn="l" rtl="0">
              <a:lnSpc>
                <a:spcPct val="90000"/>
              </a:lnSpc>
              <a:spcBef>
                <a:spcPts val="533"/>
              </a:spcBef>
              <a:spcAft>
                <a:spcPts val="0"/>
              </a:spcAft>
              <a:buClr>
                <a:schemeClr val="dk1"/>
              </a:buClr>
              <a:buSzPts val="1400"/>
              <a:buFont typeface="Arial"/>
              <a:buChar char="•"/>
              <a:defRPr sz="1867" b="0" i="0" u="none" strike="noStrike" cap="none">
                <a:solidFill>
                  <a:schemeClr val="dk1"/>
                </a:solidFill>
                <a:latin typeface="Arial"/>
                <a:ea typeface="Arial"/>
                <a:cs typeface="Arial"/>
                <a:sym typeface="Arial"/>
              </a:defRPr>
            </a:lvl9pPr>
          </a:lstStyle>
          <a:p>
            <a:endParaRPr/>
          </a:p>
        </p:txBody>
      </p:sp>
      <p:grpSp>
        <p:nvGrpSpPr>
          <p:cNvPr id="181" name="Google Shape;181;p34"/>
          <p:cNvGrpSpPr/>
          <p:nvPr/>
        </p:nvGrpSpPr>
        <p:grpSpPr>
          <a:xfrm rot="-5400000">
            <a:off x="10824756" y="5425593"/>
            <a:ext cx="482656" cy="482656"/>
            <a:chOff x="546346" y="5762189"/>
            <a:chExt cx="720080" cy="720080"/>
          </a:xfrm>
        </p:grpSpPr>
        <p:sp>
          <p:nvSpPr>
            <p:cNvPr id="182" name="Google Shape;182;p34"/>
            <p:cNvSpPr/>
            <p:nvPr/>
          </p:nvSpPr>
          <p:spPr>
            <a:xfrm>
              <a:off x="546346" y="5762189"/>
              <a:ext cx="180000" cy="72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sp>
          <p:nvSpPr>
            <p:cNvPr id="183" name="Google Shape;183;p34"/>
            <p:cNvSpPr/>
            <p:nvPr/>
          </p:nvSpPr>
          <p:spPr>
            <a:xfrm rot="5400000">
              <a:off x="906386" y="6122229"/>
              <a:ext cx="180000" cy="54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grpSp>
      <p:grpSp>
        <p:nvGrpSpPr>
          <p:cNvPr id="184" name="Google Shape;184;p34"/>
          <p:cNvGrpSpPr/>
          <p:nvPr/>
        </p:nvGrpSpPr>
        <p:grpSpPr>
          <a:xfrm rot="-5400000">
            <a:off x="7040969" y="5425593"/>
            <a:ext cx="482656" cy="482656"/>
            <a:chOff x="546346" y="5762189"/>
            <a:chExt cx="720080" cy="720080"/>
          </a:xfrm>
        </p:grpSpPr>
        <p:sp>
          <p:nvSpPr>
            <p:cNvPr id="185" name="Google Shape;185;p34"/>
            <p:cNvSpPr/>
            <p:nvPr/>
          </p:nvSpPr>
          <p:spPr>
            <a:xfrm>
              <a:off x="546346" y="5762189"/>
              <a:ext cx="180000" cy="72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sp>
          <p:nvSpPr>
            <p:cNvPr id="186" name="Google Shape;186;p34"/>
            <p:cNvSpPr/>
            <p:nvPr/>
          </p:nvSpPr>
          <p:spPr>
            <a:xfrm rot="5400000">
              <a:off x="906386" y="6122229"/>
              <a:ext cx="180000" cy="54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grpSp>
      <p:grpSp>
        <p:nvGrpSpPr>
          <p:cNvPr id="187" name="Google Shape;187;p34"/>
          <p:cNvGrpSpPr/>
          <p:nvPr/>
        </p:nvGrpSpPr>
        <p:grpSpPr>
          <a:xfrm rot="-5400000">
            <a:off x="3257181" y="5425593"/>
            <a:ext cx="482656" cy="482656"/>
            <a:chOff x="546346" y="5762189"/>
            <a:chExt cx="720080" cy="720080"/>
          </a:xfrm>
        </p:grpSpPr>
        <p:sp>
          <p:nvSpPr>
            <p:cNvPr id="188" name="Google Shape;188;p34"/>
            <p:cNvSpPr/>
            <p:nvPr/>
          </p:nvSpPr>
          <p:spPr>
            <a:xfrm>
              <a:off x="546346" y="5762189"/>
              <a:ext cx="180000" cy="72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sp>
          <p:nvSpPr>
            <p:cNvPr id="189" name="Google Shape;189;p34"/>
            <p:cNvSpPr/>
            <p:nvPr/>
          </p:nvSpPr>
          <p:spPr>
            <a:xfrm rot="5400000">
              <a:off x="906386" y="6122229"/>
              <a:ext cx="180000" cy="540080"/>
            </a:xfrm>
            <a:prstGeom prst="rect">
              <a:avLst/>
            </a:prstGeom>
            <a:solidFill>
              <a:schemeClr val="lt1">
                <a:alpha val="69803"/>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867">
                <a:solidFill>
                  <a:schemeClr val="lt1"/>
                </a:solidFill>
                <a:latin typeface="Arial"/>
                <a:ea typeface="Arial"/>
                <a:cs typeface="Arial"/>
                <a:sym typeface="Arial"/>
              </a:endParaRPr>
            </a:p>
          </p:txBody>
        </p:sp>
      </p:grpSp>
    </p:spTree>
    <p:extLst>
      <p:ext uri="{BB962C8B-B14F-4D97-AF65-F5344CB8AC3E}">
        <p14:creationId xmlns:p14="http://schemas.microsoft.com/office/powerpoint/2010/main" val="1135916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5_Blank">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2A825AFE-F10E-44E4-86BA-1086679FA1E3}"/>
              </a:ext>
            </a:extLst>
          </p:cNvPr>
          <p:cNvSpPr>
            <a:spLocks noGrp="1"/>
          </p:cNvSpPr>
          <p:nvPr>
            <p:ph type="pic" sz="quarter" idx="10"/>
          </p:nvPr>
        </p:nvSpPr>
        <p:spPr>
          <a:xfrm>
            <a:off x="5570930" y="1148024"/>
            <a:ext cx="4561952" cy="4561952"/>
          </a:xfrm>
          <a:prstGeom prst="ellipse">
            <a:avLst/>
          </a:prstGeom>
          <a:blipFill>
            <a:blip r:embed="rId2"/>
            <a:tile tx="0" ty="0" sx="100000" sy="100000" flip="none" algn="tl"/>
          </a:blipFill>
        </p:spPr>
        <p:txBody>
          <a:bodyPr wrap="square">
            <a:noAutofit/>
          </a:bodyPr>
          <a:lstStyle>
            <a:lvl1pPr>
              <a:defRPr sz="800"/>
            </a:lvl1pPr>
          </a:lstStyle>
          <a:p>
            <a:endParaRPr lang="en-US"/>
          </a:p>
        </p:txBody>
      </p:sp>
      <p:sp>
        <p:nvSpPr>
          <p:cNvPr id="9" name="Text Placeholder 7">
            <a:extLst>
              <a:ext uri="{FF2B5EF4-FFF2-40B4-BE49-F238E27FC236}">
                <a16:creationId xmlns:a16="http://schemas.microsoft.com/office/drawing/2014/main" id="{A2431418-2C85-40E6-A8C5-BF274278F06A}"/>
              </a:ext>
            </a:extLst>
          </p:cNvPr>
          <p:cNvSpPr>
            <a:spLocks noGrp="1"/>
          </p:cNvSpPr>
          <p:nvPr>
            <p:ph type="body" sz="quarter" idx="11" hasCustomPrompt="1"/>
          </p:nvPr>
        </p:nvSpPr>
        <p:spPr>
          <a:xfrm>
            <a:off x="2219325" y="1922463"/>
            <a:ext cx="2332038" cy="1077912"/>
          </a:xfrm>
        </p:spPr>
        <p:txBody>
          <a:bodyPr anchor="ctr">
            <a:normAutofit/>
          </a:bodyPr>
          <a:lstStyle>
            <a:lvl1pPr marL="0" indent="0">
              <a:lnSpc>
                <a:spcPct val="100000"/>
              </a:lnSpc>
              <a:spcBef>
                <a:spcPts val="0"/>
              </a:spcBef>
              <a:buNone/>
              <a:defRPr sz="3200">
                <a:solidFill>
                  <a:schemeClr val="bg2"/>
                </a:solidFill>
                <a:latin typeface="+mj-lt"/>
              </a:defRPr>
            </a:lvl1pPr>
          </a:lstStyle>
          <a:p>
            <a:pPr lvl="0"/>
            <a:r>
              <a:rPr lang="en-US" dirty="0"/>
              <a:t>Title here</a:t>
            </a:r>
          </a:p>
        </p:txBody>
      </p:sp>
    </p:spTree>
    <p:extLst>
      <p:ext uri="{BB962C8B-B14F-4D97-AF65-F5344CB8AC3E}">
        <p14:creationId xmlns:p14="http://schemas.microsoft.com/office/powerpoint/2010/main" val="2026290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1_Blank">
    <p:spTree>
      <p:nvGrpSpPr>
        <p:cNvPr id="1" name=""/>
        <p:cNvGrpSpPr/>
        <p:nvPr/>
      </p:nvGrpSpPr>
      <p:grpSpPr>
        <a:xfrm>
          <a:off x="0" y="0"/>
          <a:ext cx="0" cy="0"/>
          <a:chOff x="0" y="0"/>
          <a:chExt cx="0" cy="0"/>
        </a:xfrm>
      </p:grpSpPr>
      <p:sp>
        <p:nvSpPr>
          <p:cNvPr id="6" name="Text Placeholder 3">
            <a:extLst>
              <a:ext uri="{FF2B5EF4-FFF2-40B4-BE49-F238E27FC236}">
                <a16:creationId xmlns:a16="http://schemas.microsoft.com/office/drawing/2014/main" id="{EC02AC42-D45A-4C15-89AC-06828E78ABAF}"/>
              </a:ext>
            </a:extLst>
          </p:cNvPr>
          <p:cNvSpPr>
            <a:spLocks noGrp="1"/>
          </p:cNvSpPr>
          <p:nvPr>
            <p:ph type="body" sz="quarter" idx="10" hasCustomPrompt="1"/>
          </p:nvPr>
        </p:nvSpPr>
        <p:spPr>
          <a:xfrm>
            <a:off x="922338" y="1295400"/>
            <a:ext cx="3344862" cy="1093788"/>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
        <p:nvSpPr>
          <p:cNvPr id="12" name="Picture Placeholder 11">
            <a:extLst>
              <a:ext uri="{FF2B5EF4-FFF2-40B4-BE49-F238E27FC236}">
                <a16:creationId xmlns:a16="http://schemas.microsoft.com/office/drawing/2014/main" id="{C98DAE3F-513E-4A52-A3C7-6FE02FB258F7}"/>
              </a:ext>
            </a:extLst>
          </p:cNvPr>
          <p:cNvSpPr>
            <a:spLocks noGrp="1"/>
          </p:cNvSpPr>
          <p:nvPr>
            <p:ph type="pic" sz="quarter" idx="11"/>
          </p:nvPr>
        </p:nvSpPr>
        <p:spPr>
          <a:xfrm>
            <a:off x="5427698" y="1541497"/>
            <a:ext cx="1946204" cy="1946204"/>
          </a:xfrm>
          <a:custGeom>
            <a:avLst/>
            <a:gdLst>
              <a:gd name="connsiteX0" fmla="*/ 62590 w 1946204"/>
              <a:gd name="connsiteY0" fmla="*/ 0 h 1946204"/>
              <a:gd name="connsiteX1" fmla="*/ 1883614 w 1946204"/>
              <a:gd name="connsiteY1" fmla="*/ 0 h 1946204"/>
              <a:gd name="connsiteX2" fmla="*/ 1946204 w 1946204"/>
              <a:gd name="connsiteY2" fmla="*/ 62590 h 1946204"/>
              <a:gd name="connsiteX3" fmla="*/ 1946204 w 1946204"/>
              <a:gd name="connsiteY3" fmla="*/ 1883614 h 1946204"/>
              <a:gd name="connsiteX4" fmla="*/ 1883614 w 1946204"/>
              <a:gd name="connsiteY4" fmla="*/ 1946204 h 1946204"/>
              <a:gd name="connsiteX5" fmla="*/ 62590 w 1946204"/>
              <a:gd name="connsiteY5" fmla="*/ 1946204 h 1946204"/>
              <a:gd name="connsiteX6" fmla="*/ 0 w 1946204"/>
              <a:gd name="connsiteY6" fmla="*/ 1883614 h 1946204"/>
              <a:gd name="connsiteX7" fmla="*/ 0 w 1946204"/>
              <a:gd name="connsiteY7" fmla="*/ 62590 h 1946204"/>
              <a:gd name="connsiteX8" fmla="*/ 62590 w 1946204"/>
              <a:gd name="connsiteY8" fmla="*/ 0 h 194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204" h="1946204">
                <a:moveTo>
                  <a:pt x="62590" y="0"/>
                </a:moveTo>
                <a:lnTo>
                  <a:pt x="1883614" y="0"/>
                </a:lnTo>
                <a:cubicBezTo>
                  <a:pt x="1918182" y="0"/>
                  <a:pt x="1946204" y="28022"/>
                  <a:pt x="1946204" y="62590"/>
                </a:cubicBezTo>
                <a:lnTo>
                  <a:pt x="1946204" y="1883614"/>
                </a:lnTo>
                <a:cubicBezTo>
                  <a:pt x="1946204" y="1918182"/>
                  <a:pt x="1918182" y="1946204"/>
                  <a:pt x="1883614" y="1946204"/>
                </a:cubicBezTo>
                <a:lnTo>
                  <a:pt x="62590" y="1946204"/>
                </a:lnTo>
                <a:cubicBezTo>
                  <a:pt x="28022" y="1946204"/>
                  <a:pt x="0" y="1918182"/>
                  <a:pt x="0" y="1883614"/>
                </a:cubicBezTo>
                <a:lnTo>
                  <a:pt x="0" y="62590"/>
                </a:lnTo>
                <a:cubicBezTo>
                  <a:pt x="0" y="28022"/>
                  <a:pt x="28022" y="0"/>
                  <a:pt x="62590" y="0"/>
                </a:cubicBezTo>
                <a:close/>
              </a:path>
            </a:pathLst>
          </a:custGeom>
          <a:blipFill>
            <a:blip r:embed="rId2"/>
            <a:tile tx="0" ty="0" sx="100000" sy="100000" flip="none" algn="tl"/>
          </a:blipFill>
        </p:spPr>
        <p:txBody>
          <a:bodyPr wrap="square">
            <a:noAutofit/>
          </a:bodyPr>
          <a:lstStyle>
            <a:lvl1pPr>
              <a:defRPr sz="800"/>
            </a:lvl1pPr>
          </a:lstStyle>
          <a:p>
            <a:endParaRPr lang="en-US"/>
          </a:p>
        </p:txBody>
      </p:sp>
      <p:sp>
        <p:nvSpPr>
          <p:cNvPr id="13" name="Picture Placeholder 12">
            <a:extLst>
              <a:ext uri="{FF2B5EF4-FFF2-40B4-BE49-F238E27FC236}">
                <a16:creationId xmlns:a16="http://schemas.microsoft.com/office/drawing/2014/main" id="{2A1561FD-6A2F-48F8-AC49-37FD7A855B9F}"/>
              </a:ext>
            </a:extLst>
          </p:cNvPr>
          <p:cNvSpPr>
            <a:spLocks noGrp="1"/>
          </p:cNvSpPr>
          <p:nvPr>
            <p:ph type="pic" sz="quarter" idx="12"/>
          </p:nvPr>
        </p:nvSpPr>
        <p:spPr>
          <a:xfrm>
            <a:off x="8477287" y="1541497"/>
            <a:ext cx="1946204" cy="1946204"/>
          </a:xfrm>
          <a:custGeom>
            <a:avLst/>
            <a:gdLst>
              <a:gd name="connsiteX0" fmla="*/ 62590 w 1946204"/>
              <a:gd name="connsiteY0" fmla="*/ 0 h 1946204"/>
              <a:gd name="connsiteX1" fmla="*/ 1883614 w 1946204"/>
              <a:gd name="connsiteY1" fmla="*/ 0 h 1946204"/>
              <a:gd name="connsiteX2" fmla="*/ 1946204 w 1946204"/>
              <a:gd name="connsiteY2" fmla="*/ 62590 h 1946204"/>
              <a:gd name="connsiteX3" fmla="*/ 1946204 w 1946204"/>
              <a:gd name="connsiteY3" fmla="*/ 1883614 h 1946204"/>
              <a:gd name="connsiteX4" fmla="*/ 1883614 w 1946204"/>
              <a:gd name="connsiteY4" fmla="*/ 1946204 h 1946204"/>
              <a:gd name="connsiteX5" fmla="*/ 62590 w 1946204"/>
              <a:gd name="connsiteY5" fmla="*/ 1946204 h 1946204"/>
              <a:gd name="connsiteX6" fmla="*/ 0 w 1946204"/>
              <a:gd name="connsiteY6" fmla="*/ 1883614 h 1946204"/>
              <a:gd name="connsiteX7" fmla="*/ 0 w 1946204"/>
              <a:gd name="connsiteY7" fmla="*/ 62590 h 1946204"/>
              <a:gd name="connsiteX8" fmla="*/ 62590 w 1946204"/>
              <a:gd name="connsiteY8" fmla="*/ 0 h 1946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6204" h="1946204">
                <a:moveTo>
                  <a:pt x="62590" y="0"/>
                </a:moveTo>
                <a:lnTo>
                  <a:pt x="1883614" y="0"/>
                </a:lnTo>
                <a:cubicBezTo>
                  <a:pt x="1918182" y="0"/>
                  <a:pt x="1946204" y="28022"/>
                  <a:pt x="1946204" y="62590"/>
                </a:cubicBezTo>
                <a:lnTo>
                  <a:pt x="1946204" y="1883614"/>
                </a:lnTo>
                <a:cubicBezTo>
                  <a:pt x="1946204" y="1918182"/>
                  <a:pt x="1918182" y="1946204"/>
                  <a:pt x="1883614" y="1946204"/>
                </a:cubicBezTo>
                <a:lnTo>
                  <a:pt x="62590" y="1946204"/>
                </a:lnTo>
                <a:cubicBezTo>
                  <a:pt x="28022" y="1946204"/>
                  <a:pt x="0" y="1918182"/>
                  <a:pt x="0" y="1883614"/>
                </a:cubicBezTo>
                <a:lnTo>
                  <a:pt x="0" y="62590"/>
                </a:lnTo>
                <a:cubicBezTo>
                  <a:pt x="0" y="28022"/>
                  <a:pt x="28022" y="0"/>
                  <a:pt x="62590" y="0"/>
                </a:cubicBezTo>
                <a:close/>
              </a:path>
            </a:pathLst>
          </a:custGeom>
          <a:blipFill>
            <a:blip r:embed="rId2"/>
            <a:tile tx="0" ty="0" sx="100000" sy="100000" flip="none" algn="tl"/>
          </a:blipFill>
        </p:spPr>
        <p:txBody>
          <a:bodyPr wrap="square">
            <a:noAutofit/>
          </a:bodyPr>
          <a:lstStyle>
            <a:lvl1pPr>
              <a:defRPr sz="800"/>
            </a:lvl1pPr>
          </a:lstStyle>
          <a:p>
            <a:endParaRPr lang="en-US"/>
          </a:p>
        </p:txBody>
      </p:sp>
    </p:spTree>
    <p:extLst>
      <p:ext uri="{BB962C8B-B14F-4D97-AF65-F5344CB8AC3E}">
        <p14:creationId xmlns:p14="http://schemas.microsoft.com/office/powerpoint/2010/main" val="810974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Text Placeholder 17">
            <a:extLst>
              <a:ext uri="{FF2B5EF4-FFF2-40B4-BE49-F238E27FC236}">
                <a16:creationId xmlns:a16="http://schemas.microsoft.com/office/drawing/2014/main" id="{8E5FCE1D-4424-4C23-9959-9C4C42C6C363}"/>
              </a:ext>
            </a:extLst>
          </p:cNvPr>
          <p:cNvSpPr>
            <a:spLocks noGrp="1"/>
          </p:cNvSpPr>
          <p:nvPr>
            <p:ph type="body" sz="quarter" idx="12" hasCustomPrompt="1"/>
          </p:nvPr>
        </p:nvSpPr>
        <p:spPr>
          <a:xfrm>
            <a:off x="717550" y="1295400"/>
            <a:ext cx="4159250" cy="609600"/>
          </a:xfrm>
        </p:spPr>
        <p:txBody>
          <a:bodyPr anchor="ctr">
            <a:normAutofit/>
          </a:bodyPr>
          <a:lstStyle>
            <a:lvl1pPr marL="0" indent="0">
              <a:lnSpc>
                <a:spcPct val="100000"/>
              </a:lnSpc>
              <a:spcBef>
                <a:spcPts val="0"/>
              </a:spcBef>
              <a:buNone/>
              <a:defRPr sz="3200" b="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1687800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4A156917-95CE-429C-8D48-9A1CAB01CED4}"/>
              </a:ext>
            </a:extLst>
          </p:cNvPr>
          <p:cNvSpPr>
            <a:spLocks noGrp="1"/>
          </p:cNvSpPr>
          <p:nvPr>
            <p:ph type="body" sz="quarter" idx="10" hasCustomPrompt="1"/>
          </p:nvPr>
        </p:nvSpPr>
        <p:spPr>
          <a:xfrm>
            <a:off x="6713538" y="1012825"/>
            <a:ext cx="3074987" cy="1077913"/>
          </a:xfrm>
        </p:spPr>
        <p:txBody>
          <a:bodyPr anchor="ctr">
            <a:normAutofit/>
          </a:bodyPr>
          <a:lstStyle>
            <a:lvl1pPr marL="0" indent="0">
              <a:lnSpc>
                <a:spcPct val="100000"/>
              </a:lnSpc>
              <a:spcBef>
                <a:spcPts val="0"/>
              </a:spcBef>
              <a:buNone/>
              <a:defRPr sz="320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1409268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5" name="Text Placeholder 3">
            <a:extLst>
              <a:ext uri="{FF2B5EF4-FFF2-40B4-BE49-F238E27FC236}">
                <a16:creationId xmlns:a16="http://schemas.microsoft.com/office/drawing/2014/main" id="{0D6CFD45-6BA8-4CEA-9167-8D031B05ADAD}"/>
              </a:ext>
            </a:extLst>
          </p:cNvPr>
          <p:cNvSpPr>
            <a:spLocks noGrp="1"/>
          </p:cNvSpPr>
          <p:nvPr>
            <p:ph type="body" sz="quarter" idx="10" hasCustomPrompt="1"/>
          </p:nvPr>
        </p:nvSpPr>
        <p:spPr>
          <a:xfrm>
            <a:off x="912813" y="1295400"/>
            <a:ext cx="2865437" cy="1082675"/>
          </a:xfrm>
        </p:spPr>
        <p:txBody>
          <a:bodyPr anchor="ctr">
            <a:normAutofit/>
          </a:bodyPr>
          <a:lstStyle>
            <a:lvl1pPr marL="0" indent="0">
              <a:lnSpc>
                <a:spcPct val="100000"/>
              </a:lnSpc>
              <a:spcBef>
                <a:spcPts val="0"/>
              </a:spcBef>
              <a:buNone/>
              <a:defRPr sz="3200" b="0">
                <a:solidFill>
                  <a:schemeClr val="accent1"/>
                </a:solidFill>
                <a:latin typeface="+mj-lt"/>
              </a:defRPr>
            </a:lvl1pPr>
          </a:lstStyle>
          <a:p>
            <a:pPr lvl="0"/>
            <a:r>
              <a:rPr lang="en-US" dirty="0"/>
              <a:t>Title here</a:t>
            </a:r>
          </a:p>
        </p:txBody>
      </p:sp>
      <p:sp>
        <p:nvSpPr>
          <p:cNvPr id="9" name="Picture Placeholder 8">
            <a:extLst>
              <a:ext uri="{FF2B5EF4-FFF2-40B4-BE49-F238E27FC236}">
                <a16:creationId xmlns:a16="http://schemas.microsoft.com/office/drawing/2014/main" id="{E485F0BC-F1C4-4171-BF6A-88D2142EA647}"/>
              </a:ext>
            </a:extLst>
          </p:cNvPr>
          <p:cNvSpPr>
            <a:spLocks noGrp="1"/>
          </p:cNvSpPr>
          <p:nvPr>
            <p:ph type="pic" sz="quarter" idx="11"/>
          </p:nvPr>
        </p:nvSpPr>
        <p:spPr>
          <a:xfrm>
            <a:off x="0" y="2995112"/>
            <a:ext cx="12192000" cy="3177088"/>
          </a:xfrm>
          <a:custGeom>
            <a:avLst/>
            <a:gdLst>
              <a:gd name="connsiteX0" fmla="*/ 0 w 12192000"/>
              <a:gd name="connsiteY0" fmla="*/ 0 h 3177088"/>
              <a:gd name="connsiteX1" fmla="*/ 12192000 w 12192000"/>
              <a:gd name="connsiteY1" fmla="*/ 0 h 3177088"/>
              <a:gd name="connsiteX2" fmla="*/ 12192000 w 12192000"/>
              <a:gd name="connsiteY2" fmla="*/ 3177088 h 3177088"/>
              <a:gd name="connsiteX3" fmla="*/ 0 w 12192000"/>
              <a:gd name="connsiteY3" fmla="*/ 3177088 h 3177088"/>
            </a:gdLst>
            <a:ahLst/>
            <a:cxnLst>
              <a:cxn ang="0">
                <a:pos x="connsiteX0" y="connsiteY0"/>
              </a:cxn>
              <a:cxn ang="0">
                <a:pos x="connsiteX1" y="connsiteY1"/>
              </a:cxn>
              <a:cxn ang="0">
                <a:pos x="connsiteX2" y="connsiteY2"/>
              </a:cxn>
              <a:cxn ang="0">
                <a:pos x="connsiteX3" y="connsiteY3"/>
              </a:cxn>
            </a:cxnLst>
            <a:rect l="l" t="t" r="r" b="b"/>
            <a:pathLst>
              <a:path w="12192000" h="3177088">
                <a:moveTo>
                  <a:pt x="0" y="0"/>
                </a:moveTo>
                <a:lnTo>
                  <a:pt x="12192000" y="0"/>
                </a:lnTo>
                <a:lnTo>
                  <a:pt x="12192000" y="3177088"/>
                </a:lnTo>
                <a:lnTo>
                  <a:pt x="0" y="3177088"/>
                </a:lnTo>
                <a:close/>
              </a:path>
            </a:pathLst>
          </a:custGeom>
          <a:blipFill>
            <a:blip r:embed="rId2"/>
            <a:tile tx="0" ty="0" sx="100000" sy="100000" flip="none" algn="tl"/>
          </a:blipFill>
        </p:spPr>
        <p:txBody>
          <a:bodyPr wrap="square">
            <a:noAutofit/>
          </a:bodyPr>
          <a:lstStyle>
            <a:lvl1pPr>
              <a:defRPr sz="800"/>
            </a:lvl1pPr>
          </a:lstStyle>
          <a:p>
            <a:endParaRPr lang="en-US"/>
          </a:p>
        </p:txBody>
      </p:sp>
    </p:spTree>
    <p:extLst>
      <p:ext uri="{BB962C8B-B14F-4D97-AF65-F5344CB8AC3E}">
        <p14:creationId xmlns:p14="http://schemas.microsoft.com/office/powerpoint/2010/main" val="34884409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3" name="Text Placeholder 17">
            <a:extLst>
              <a:ext uri="{FF2B5EF4-FFF2-40B4-BE49-F238E27FC236}">
                <a16:creationId xmlns:a16="http://schemas.microsoft.com/office/drawing/2014/main" id="{55EEE95E-6687-40BB-A463-8271228A99BB}"/>
              </a:ext>
            </a:extLst>
          </p:cNvPr>
          <p:cNvSpPr>
            <a:spLocks noGrp="1"/>
          </p:cNvSpPr>
          <p:nvPr>
            <p:ph type="body" sz="quarter" idx="12" hasCustomPrompt="1"/>
          </p:nvPr>
        </p:nvSpPr>
        <p:spPr>
          <a:xfrm>
            <a:off x="3352800" y="701040"/>
            <a:ext cx="5486400" cy="609600"/>
          </a:xfrm>
        </p:spPr>
        <p:txBody>
          <a:bodyPr anchor="ctr">
            <a:normAutofit/>
          </a:bodyPr>
          <a:lstStyle>
            <a:lvl1pPr marL="0" indent="0" algn="ctr">
              <a:lnSpc>
                <a:spcPct val="100000"/>
              </a:lnSpc>
              <a:spcBef>
                <a:spcPts val="0"/>
              </a:spcBef>
              <a:buNone/>
              <a:defRPr sz="3200" b="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3859857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7_Blank">
    <p:spTree>
      <p:nvGrpSpPr>
        <p:cNvPr id="1" name=""/>
        <p:cNvGrpSpPr/>
        <p:nvPr/>
      </p:nvGrpSpPr>
      <p:grpSpPr>
        <a:xfrm>
          <a:off x="0" y="0"/>
          <a:ext cx="0" cy="0"/>
          <a:chOff x="0" y="0"/>
          <a:chExt cx="0" cy="0"/>
        </a:xfrm>
      </p:grpSpPr>
      <p:sp>
        <p:nvSpPr>
          <p:cNvPr id="3" name="Text Placeholder 17">
            <a:extLst>
              <a:ext uri="{FF2B5EF4-FFF2-40B4-BE49-F238E27FC236}">
                <a16:creationId xmlns:a16="http://schemas.microsoft.com/office/drawing/2014/main" id="{55EEE95E-6687-40BB-A463-8271228A99BB}"/>
              </a:ext>
            </a:extLst>
          </p:cNvPr>
          <p:cNvSpPr>
            <a:spLocks noGrp="1"/>
          </p:cNvSpPr>
          <p:nvPr>
            <p:ph type="body" sz="quarter" idx="12" hasCustomPrompt="1"/>
          </p:nvPr>
        </p:nvSpPr>
        <p:spPr>
          <a:xfrm>
            <a:off x="3352800" y="701040"/>
            <a:ext cx="5486400" cy="609600"/>
          </a:xfrm>
        </p:spPr>
        <p:txBody>
          <a:bodyPr anchor="ctr">
            <a:normAutofit/>
          </a:bodyPr>
          <a:lstStyle>
            <a:lvl1pPr marL="0" indent="0" algn="ctr">
              <a:lnSpc>
                <a:spcPct val="100000"/>
              </a:lnSpc>
              <a:spcBef>
                <a:spcPts val="0"/>
              </a:spcBef>
              <a:buNone/>
              <a:defRPr sz="3200" b="0">
                <a:solidFill>
                  <a:schemeClr val="accent1"/>
                </a:solidFill>
                <a:latin typeface="+mj-lt"/>
              </a:defRPr>
            </a:lvl1pPr>
          </a:lstStyle>
          <a:p>
            <a:pPr lvl="0"/>
            <a:r>
              <a:rPr lang="en-US" dirty="0"/>
              <a:t>Title here</a:t>
            </a:r>
          </a:p>
        </p:txBody>
      </p:sp>
      <p:sp>
        <p:nvSpPr>
          <p:cNvPr id="15" name="Picture Placeholder 14">
            <a:extLst>
              <a:ext uri="{FF2B5EF4-FFF2-40B4-BE49-F238E27FC236}">
                <a16:creationId xmlns:a16="http://schemas.microsoft.com/office/drawing/2014/main" id="{10075B21-279B-42B7-8A9F-E386320669F9}"/>
              </a:ext>
            </a:extLst>
          </p:cNvPr>
          <p:cNvSpPr>
            <a:spLocks noGrp="1"/>
          </p:cNvSpPr>
          <p:nvPr>
            <p:ph type="pic" sz="quarter" idx="13"/>
          </p:nvPr>
        </p:nvSpPr>
        <p:spPr>
          <a:xfrm>
            <a:off x="1404485" y="1889473"/>
            <a:ext cx="1558636" cy="1558636"/>
          </a:xfrm>
          <a:prstGeom prst="ellipse">
            <a:avLst/>
          </a:prstGeom>
          <a:blipFill>
            <a:blip r:embed="rId2"/>
            <a:tile tx="0" ty="0" sx="100000" sy="100000" flip="none" algn="tl"/>
          </a:blipFill>
        </p:spPr>
        <p:txBody>
          <a:bodyPr wrap="square">
            <a:noAutofit/>
          </a:bodyPr>
          <a:lstStyle>
            <a:lvl1pPr>
              <a:defRPr sz="800"/>
            </a:lvl1pPr>
          </a:lstStyle>
          <a:p>
            <a:endParaRPr lang="en-US"/>
          </a:p>
        </p:txBody>
      </p:sp>
      <p:sp>
        <p:nvSpPr>
          <p:cNvPr id="14" name="Picture Placeholder 13">
            <a:extLst>
              <a:ext uri="{FF2B5EF4-FFF2-40B4-BE49-F238E27FC236}">
                <a16:creationId xmlns:a16="http://schemas.microsoft.com/office/drawing/2014/main" id="{19409F96-2E20-493A-B649-AB6C016FF501}"/>
              </a:ext>
            </a:extLst>
          </p:cNvPr>
          <p:cNvSpPr>
            <a:spLocks noGrp="1"/>
          </p:cNvSpPr>
          <p:nvPr>
            <p:ph type="pic" sz="quarter" idx="14"/>
          </p:nvPr>
        </p:nvSpPr>
        <p:spPr>
          <a:xfrm>
            <a:off x="4012616" y="4173067"/>
            <a:ext cx="1558636" cy="1558636"/>
          </a:xfrm>
          <a:prstGeom prst="ellipse">
            <a:avLst/>
          </a:prstGeom>
          <a:blipFill>
            <a:blip r:embed="rId2"/>
            <a:tile tx="0" ty="0" sx="100000" sy="100000" flip="none" algn="tl"/>
          </a:blipFill>
        </p:spPr>
        <p:txBody>
          <a:bodyPr wrap="square">
            <a:noAutofit/>
          </a:bodyPr>
          <a:lstStyle>
            <a:lvl1pPr>
              <a:defRPr sz="800"/>
            </a:lvl1pPr>
          </a:lstStyle>
          <a:p>
            <a:endParaRPr lang="en-US"/>
          </a:p>
        </p:txBody>
      </p:sp>
      <p:sp>
        <p:nvSpPr>
          <p:cNvPr id="13" name="Picture Placeholder 12">
            <a:extLst>
              <a:ext uri="{FF2B5EF4-FFF2-40B4-BE49-F238E27FC236}">
                <a16:creationId xmlns:a16="http://schemas.microsoft.com/office/drawing/2014/main" id="{FBE791B0-9DC6-409A-8B90-BEB027442F67}"/>
              </a:ext>
            </a:extLst>
          </p:cNvPr>
          <p:cNvSpPr>
            <a:spLocks noGrp="1"/>
          </p:cNvSpPr>
          <p:nvPr>
            <p:ph type="pic" sz="quarter" idx="15"/>
          </p:nvPr>
        </p:nvSpPr>
        <p:spPr>
          <a:xfrm>
            <a:off x="6620747" y="1889473"/>
            <a:ext cx="1558636" cy="1558636"/>
          </a:xfrm>
          <a:prstGeom prst="ellipse">
            <a:avLst/>
          </a:prstGeom>
          <a:blipFill>
            <a:blip r:embed="rId2"/>
            <a:tile tx="0" ty="0" sx="100000" sy="100000" flip="none" algn="tl"/>
          </a:blipFill>
        </p:spPr>
        <p:txBody>
          <a:bodyPr wrap="square">
            <a:noAutofit/>
          </a:bodyPr>
          <a:lstStyle>
            <a:lvl1pPr>
              <a:defRPr sz="800"/>
            </a:lvl1pPr>
          </a:lstStyle>
          <a:p>
            <a:endParaRPr lang="en-US"/>
          </a:p>
        </p:txBody>
      </p:sp>
      <p:sp>
        <p:nvSpPr>
          <p:cNvPr id="12" name="Picture Placeholder 11">
            <a:extLst>
              <a:ext uri="{FF2B5EF4-FFF2-40B4-BE49-F238E27FC236}">
                <a16:creationId xmlns:a16="http://schemas.microsoft.com/office/drawing/2014/main" id="{EE173564-720B-4B46-8536-F186CEF4EAE4}"/>
              </a:ext>
            </a:extLst>
          </p:cNvPr>
          <p:cNvSpPr>
            <a:spLocks noGrp="1"/>
          </p:cNvSpPr>
          <p:nvPr>
            <p:ph type="pic" sz="quarter" idx="16"/>
          </p:nvPr>
        </p:nvSpPr>
        <p:spPr>
          <a:xfrm>
            <a:off x="9228878" y="4173067"/>
            <a:ext cx="1558636" cy="1558636"/>
          </a:xfrm>
          <a:prstGeom prst="ellipse">
            <a:avLst/>
          </a:prstGeom>
          <a:blipFill>
            <a:blip r:embed="rId2"/>
            <a:tile tx="0" ty="0" sx="100000" sy="100000" flip="none" algn="tl"/>
          </a:blipFill>
        </p:spPr>
        <p:txBody>
          <a:bodyPr wrap="square">
            <a:noAutofit/>
          </a:bodyPr>
          <a:lstStyle>
            <a:lvl1pPr>
              <a:defRPr sz="800"/>
            </a:lvl1pPr>
          </a:lstStyle>
          <a:p>
            <a:endParaRPr lang="en-US"/>
          </a:p>
        </p:txBody>
      </p:sp>
    </p:spTree>
    <p:extLst>
      <p:ext uri="{BB962C8B-B14F-4D97-AF65-F5344CB8AC3E}">
        <p14:creationId xmlns:p14="http://schemas.microsoft.com/office/powerpoint/2010/main" val="926067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4_Blank">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A0AA542-92C3-4DE5-A571-D68B54AD9FFB}"/>
              </a:ext>
            </a:extLst>
          </p:cNvPr>
          <p:cNvSpPr>
            <a:spLocks noGrp="1"/>
          </p:cNvSpPr>
          <p:nvPr>
            <p:ph type="pic" sz="quarter" idx="14"/>
          </p:nvPr>
        </p:nvSpPr>
        <p:spPr>
          <a:xfrm>
            <a:off x="1065125" y="1789948"/>
            <a:ext cx="3926812" cy="4382253"/>
          </a:xfrm>
          <a:custGeom>
            <a:avLst/>
            <a:gdLst>
              <a:gd name="connsiteX0" fmla="*/ 1463291 w 3926812"/>
              <a:gd name="connsiteY0" fmla="*/ 1455671 h 4382253"/>
              <a:gd name="connsiteX1" fmla="*/ 2926582 w 3926812"/>
              <a:gd name="connsiteY1" fmla="*/ 2918962 h 4382253"/>
              <a:gd name="connsiteX2" fmla="*/ 1463291 w 3926812"/>
              <a:gd name="connsiteY2" fmla="*/ 4382253 h 4382253"/>
              <a:gd name="connsiteX3" fmla="*/ 0 w 3926812"/>
              <a:gd name="connsiteY3" fmla="*/ 2918962 h 4382253"/>
              <a:gd name="connsiteX4" fmla="*/ 1463291 w 3926812"/>
              <a:gd name="connsiteY4" fmla="*/ 1455671 h 4382253"/>
              <a:gd name="connsiteX5" fmla="*/ 3225521 w 3926812"/>
              <a:gd name="connsiteY5" fmla="*/ 0 h 4382253"/>
              <a:gd name="connsiteX6" fmla="*/ 3926812 w 3926812"/>
              <a:gd name="connsiteY6" fmla="*/ 701291 h 4382253"/>
              <a:gd name="connsiteX7" fmla="*/ 3225521 w 3926812"/>
              <a:gd name="connsiteY7" fmla="*/ 1402582 h 4382253"/>
              <a:gd name="connsiteX8" fmla="*/ 2524230 w 3926812"/>
              <a:gd name="connsiteY8" fmla="*/ 701291 h 4382253"/>
              <a:gd name="connsiteX9" fmla="*/ 3225521 w 3926812"/>
              <a:gd name="connsiteY9" fmla="*/ 0 h 4382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26812" h="4382253">
                <a:moveTo>
                  <a:pt x="1463291" y="1455671"/>
                </a:moveTo>
                <a:cubicBezTo>
                  <a:pt x="2271444" y="1455671"/>
                  <a:pt x="2926582" y="2110809"/>
                  <a:pt x="2926582" y="2918962"/>
                </a:cubicBezTo>
                <a:cubicBezTo>
                  <a:pt x="2926582" y="3727115"/>
                  <a:pt x="2271444" y="4382253"/>
                  <a:pt x="1463291" y="4382253"/>
                </a:cubicBezTo>
                <a:cubicBezTo>
                  <a:pt x="655138" y="4382253"/>
                  <a:pt x="0" y="3727115"/>
                  <a:pt x="0" y="2918962"/>
                </a:cubicBezTo>
                <a:cubicBezTo>
                  <a:pt x="0" y="2110809"/>
                  <a:pt x="655138" y="1455671"/>
                  <a:pt x="1463291" y="1455671"/>
                </a:cubicBezTo>
                <a:close/>
                <a:moveTo>
                  <a:pt x="3225521" y="0"/>
                </a:moveTo>
                <a:cubicBezTo>
                  <a:pt x="3612833" y="0"/>
                  <a:pt x="3926812" y="313979"/>
                  <a:pt x="3926812" y="701291"/>
                </a:cubicBezTo>
                <a:cubicBezTo>
                  <a:pt x="3926812" y="1088603"/>
                  <a:pt x="3612833" y="1402582"/>
                  <a:pt x="3225521" y="1402582"/>
                </a:cubicBezTo>
                <a:cubicBezTo>
                  <a:pt x="2838209" y="1402582"/>
                  <a:pt x="2524230" y="1088603"/>
                  <a:pt x="2524230" y="701291"/>
                </a:cubicBezTo>
                <a:cubicBezTo>
                  <a:pt x="2524230" y="313979"/>
                  <a:pt x="2838209" y="0"/>
                  <a:pt x="3225521" y="0"/>
                </a:cubicBezTo>
                <a:close/>
              </a:path>
            </a:pathLst>
          </a:custGeom>
          <a:blipFill>
            <a:blip r:embed="rId2"/>
            <a:tile tx="0" ty="0" sx="100000" sy="100000" flip="none" algn="tl"/>
          </a:blipFill>
        </p:spPr>
        <p:txBody>
          <a:bodyPr wrap="square">
            <a:noAutofit/>
          </a:bodyPr>
          <a:lstStyle>
            <a:lvl1pPr>
              <a:defRPr sz="800"/>
            </a:lvl1pPr>
          </a:lstStyle>
          <a:p>
            <a:endParaRPr lang="en-US"/>
          </a:p>
        </p:txBody>
      </p:sp>
      <p:sp>
        <p:nvSpPr>
          <p:cNvPr id="3" name="Text Placeholder 17">
            <a:extLst>
              <a:ext uri="{FF2B5EF4-FFF2-40B4-BE49-F238E27FC236}">
                <a16:creationId xmlns:a16="http://schemas.microsoft.com/office/drawing/2014/main" id="{55EEE95E-6687-40BB-A463-8271228A99BB}"/>
              </a:ext>
            </a:extLst>
          </p:cNvPr>
          <p:cNvSpPr>
            <a:spLocks noGrp="1"/>
          </p:cNvSpPr>
          <p:nvPr>
            <p:ph type="body" sz="quarter" idx="12" hasCustomPrompt="1"/>
          </p:nvPr>
        </p:nvSpPr>
        <p:spPr>
          <a:xfrm>
            <a:off x="3352800" y="701040"/>
            <a:ext cx="5486400" cy="609600"/>
          </a:xfrm>
        </p:spPr>
        <p:txBody>
          <a:bodyPr anchor="ctr">
            <a:normAutofit/>
          </a:bodyPr>
          <a:lstStyle>
            <a:lvl1pPr marL="0" indent="0" algn="ctr">
              <a:lnSpc>
                <a:spcPct val="100000"/>
              </a:lnSpc>
              <a:spcBef>
                <a:spcPts val="0"/>
              </a:spcBef>
              <a:buNone/>
              <a:defRPr sz="3200" b="0">
                <a:solidFill>
                  <a:schemeClr val="accent1"/>
                </a:solidFill>
                <a:latin typeface="+mj-lt"/>
              </a:defRPr>
            </a:lvl1pPr>
          </a:lstStyle>
          <a:p>
            <a:pPr lvl="0"/>
            <a:r>
              <a:rPr lang="en-US" dirty="0"/>
              <a:t>Title here</a:t>
            </a:r>
          </a:p>
        </p:txBody>
      </p:sp>
    </p:spTree>
    <p:extLst>
      <p:ext uri="{BB962C8B-B14F-4D97-AF65-F5344CB8AC3E}">
        <p14:creationId xmlns:p14="http://schemas.microsoft.com/office/powerpoint/2010/main" val="3428292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6/4/2021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96778733"/>
      </p:ext>
    </p:extLst>
  </p:cSld>
  <p:clrMap bg1="lt1" tx1="dk1" bg2="lt2" tx2="dk2" accent1="accent1" accent2="accent2" accent3="accent3" accent4="accent4" accent5="accent5" accent6="accent6" hlink="hlink" folHlink="folHlink"/>
  <p:sldLayoutIdLst>
    <p:sldLayoutId id="2147483752" r:id="rId1"/>
    <p:sldLayoutId id="2147483767" r:id="rId2"/>
    <p:sldLayoutId id="2147483763" r:id="rId3"/>
    <p:sldLayoutId id="2147483761" r:id="rId4"/>
    <p:sldLayoutId id="2147483760" r:id="rId5"/>
    <p:sldLayoutId id="2147483759" r:id="rId6"/>
    <p:sldLayoutId id="2147483758" r:id="rId7"/>
    <p:sldLayoutId id="2147483769" r:id="rId8"/>
    <p:sldLayoutId id="2147483766" r:id="rId9"/>
    <p:sldLayoutId id="2147483757" r:id="rId10"/>
    <p:sldLayoutId id="2147483756" r:id="rId11"/>
    <p:sldLayoutId id="2147483765" r:id="rId12"/>
    <p:sldLayoutId id="2147483762" r:id="rId13"/>
    <p:sldLayoutId id="2147483755" r:id="rId14"/>
    <p:sldLayoutId id="2147483768" r:id="rId15"/>
    <p:sldLayoutId id="2147483754" r:id="rId16"/>
    <p:sldLayoutId id="2147483753" r:id="rId17"/>
    <p:sldLayoutId id="2147483764" r:id="rId18"/>
    <p:sldLayoutId id="2147483771"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4608" userDrawn="1">
          <p15:clr>
            <a:srgbClr val="F26B43"/>
          </p15:clr>
        </p15:guide>
        <p15:guide id="3" pos="7680" userDrawn="1">
          <p15:clr>
            <a:srgbClr val="F26B43"/>
          </p15:clr>
        </p15:guide>
        <p15:guide id="4" pos="4224" userDrawn="1">
          <p15:clr>
            <a:srgbClr val="F26B43"/>
          </p15:clr>
        </p15:guide>
        <p15:guide id="5" pos="4992" userDrawn="1">
          <p15:clr>
            <a:srgbClr val="F26B43"/>
          </p15:clr>
        </p15:guide>
        <p15:guide id="6" pos="5376" userDrawn="1">
          <p15:clr>
            <a:srgbClr val="F26B43"/>
          </p15:clr>
        </p15:guide>
        <p15:guide id="7" orient="horz" pos="2160" userDrawn="1">
          <p15:clr>
            <a:srgbClr val="F26B43"/>
          </p15:clr>
        </p15:guide>
        <p15:guide id="8" pos="5761" userDrawn="1">
          <p15:clr>
            <a:srgbClr val="F26B43"/>
          </p15:clr>
        </p15:guide>
        <p15:guide id="9" orient="horz" pos="4320" userDrawn="1">
          <p15:clr>
            <a:srgbClr val="F26B43"/>
          </p15:clr>
        </p15:guide>
        <p15:guide id="10" pos="6145" userDrawn="1">
          <p15:clr>
            <a:srgbClr val="F26B43"/>
          </p15:clr>
        </p15:guide>
        <p15:guide id="11" pos="6529" userDrawn="1">
          <p15:clr>
            <a:srgbClr val="F26B43"/>
          </p15:clr>
        </p15:guide>
        <p15:guide id="12" pos="6913" userDrawn="1">
          <p15:clr>
            <a:srgbClr val="F26B43"/>
          </p15:clr>
        </p15:guide>
        <p15:guide id="13" pos="7297" userDrawn="1">
          <p15:clr>
            <a:srgbClr val="F26B43"/>
          </p15:clr>
        </p15:guide>
        <p15:guide id="14" pos="3456" userDrawn="1">
          <p15:clr>
            <a:srgbClr val="F26B43"/>
          </p15:clr>
        </p15:guide>
        <p15:guide id="15" pos="3072" userDrawn="1">
          <p15:clr>
            <a:srgbClr val="F26B43"/>
          </p15:clr>
        </p15:guide>
        <p15:guide id="16" pos="2688" userDrawn="1">
          <p15:clr>
            <a:srgbClr val="F26B43"/>
          </p15:clr>
        </p15:guide>
        <p15:guide id="17" pos="2304" userDrawn="1">
          <p15:clr>
            <a:srgbClr val="F26B43"/>
          </p15:clr>
        </p15:guide>
        <p15:guide id="18" pos="1919" userDrawn="1">
          <p15:clr>
            <a:srgbClr val="F26B43"/>
          </p15:clr>
        </p15:guide>
        <p15:guide id="19" pos="1535" userDrawn="1">
          <p15:clr>
            <a:srgbClr val="F26B43"/>
          </p15:clr>
        </p15:guide>
        <p15:guide id="20" pos="1151" userDrawn="1">
          <p15:clr>
            <a:srgbClr val="F26B43"/>
          </p15:clr>
        </p15:guide>
        <p15:guide id="21" pos="767" userDrawn="1">
          <p15:clr>
            <a:srgbClr val="F26B43"/>
          </p15:clr>
        </p15:guide>
        <p15:guide id="22" pos="383" userDrawn="1">
          <p15:clr>
            <a:srgbClr val="F26B43"/>
          </p15:clr>
        </p15:guide>
        <p15:guide id="23" userDrawn="1">
          <p15:clr>
            <a:srgbClr val="F26B43"/>
          </p15:clr>
        </p15:guide>
        <p15:guide id="24" pos="4032" userDrawn="1">
          <p15:clr>
            <a:srgbClr val="F26B43"/>
          </p15:clr>
        </p15:guide>
        <p15:guide id="25" pos="4416" userDrawn="1">
          <p15:clr>
            <a:srgbClr val="F26B43"/>
          </p15:clr>
        </p15:guide>
        <p15:guide id="26" pos="4800" userDrawn="1">
          <p15:clr>
            <a:srgbClr val="F26B43"/>
          </p15:clr>
        </p15:guide>
        <p15:guide id="27" pos="5184" userDrawn="1">
          <p15:clr>
            <a:srgbClr val="F26B43"/>
          </p15:clr>
        </p15:guide>
        <p15:guide id="28" pos="5568" userDrawn="1">
          <p15:clr>
            <a:srgbClr val="F26B43"/>
          </p15:clr>
        </p15:guide>
        <p15:guide id="29" pos="5953" userDrawn="1">
          <p15:clr>
            <a:srgbClr val="F26B43"/>
          </p15:clr>
        </p15:guide>
        <p15:guide id="30" orient="horz" pos="2352" userDrawn="1">
          <p15:clr>
            <a:srgbClr val="F26B43"/>
          </p15:clr>
        </p15:guide>
        <p15:guide id="31" pos="7489" userDrawn="1">
          <p15:clr>
            <a:srgbClr val="F26B43"/>
          </p15:clr>
        </p15:guide>
        <p15:guide id="32" orient="horz" pos="2928" userDrawn="1">
          <p15:clr>
            <a:srgbClr val="F26B43"/>
          </p15:clr>
        </p15:guide>
        <p15:guide id="33" orient="horz" pos="3312" userDrawn="1">
          <p15:clr>
            <a:srgbClr val="F26B43"/>
          </p15:clr>
        </p15:guide>
        <p15:guide id="34" orient="horz" pos="3696" userDrawn="1">
          <p15:clr>
            <a:srgbClr val="F26B43"/>
          </p15:clr>
        </p15:guide>
        <p15:guide id="35" orient="horz" pos="4080" userDrawn="1">
          <p15:clr>
            <a:srgbClr val="F26B43"/>
          </p15:clr>
        </p15:guide>
        <p15:guide id="36" orient="horz" pos="2544" userDrawn="1">
          <p15:clr>
            <a:srgbClr val="F26B43"/>
          </p15:clr>
        </p15:guide>
        <p15:guide id="37" orient="horz" pos="2736" userDrawn="1">
          <p15:clr>
            <a:srgbClr val="F26B43"/>
          </p15:clr>
        </p15:guide>
        <p15:guide id="38" orient="horz" pos="3120" userDrawn="1">
          <p15:clr>
            <a:srgbClr val="F26B43"/>
          </p15:clr>
        </p15:guide>
        <p15:guide id="39" orient="horz" pos="3504" userDrawn="1">
          <p15:clr>
            <a:srgbClr val="F26B43"/>
          </p15:clr>
        </p15:guide>
        <p15:guide id="40" orient="horz" pos="3888" userDrawn="1">
          <p15:clr>
            <a:srgbClr val="F26B43"/>
          </p15:clr>
        </p15:guide>
        <p15:guide id="41" pos="3648" userDrawn="1">
          <p15:clr>
            <a:srgbClr val="F26B43"/>
          </p15:clr>
        </p15:guide>
        <p15:guide id="42" pos="3264" userDrawn="1">
          <p15:clr>
            <a:srgbClr val="F26B43"/>
          </p15:clr>
        </p15:guide>
        <p15:guide id="43" pos="2880" userDrawn="1">
          <p15:clr>
            <a:srgbClr val="F26B43"/>
          </p15:clr>
        </p15:guide>
        <p15:guide id="44" pos="2496" userDrawn="1">
          <p15:clr>
            <a:srgbClr val="F26B43"/>
          </p15:clr>
        </p15:guide>
        <p15:guide id="45" pos="2112" userDrawn="1">
          <p15:clr>
            <a:srgbClr val="F26B43"/>
          </p15:clr>
        </p15:guide>
        <p15:guide id="46" pos="1727" userDrawn="1">
          <p15:clr>
            <a:srgbClr val="F26B43"/>
          </p15:clr>
        </p15:guide>
        <p15:guide id="47" pos="1343" userDrawn="1">
          <p15:clr>
            <a:srgbClr val="F26B43"/>
          </p15:clr>
        </p15:guide>
        <p15:guide id="48" pos="959" userDrawn="1">
          <p15:clr>
            <a:srgbClr val="F26B43"/>
          </p15:clr>
        </p15:guide>
        <p15:guide id="49" pos="575" userDrawn="1">
          <p15:clr>
            <a:srgbClr val="F26B43"/>
          </p15:clr>
        </p15:guide>
        <p15:guide id="50" pos="191" userDrawn="1">
          <p15:clr>
            <a:srgbClr val="F26B43"/>
          </p15:clr>
        </p15:guide>
        <p15:guide id="51" orient="horz" pos="1776" userDrawn="1">
          <p15:clr>
            <a:srgbClr val="F26B43"/>
          </p15:clr>
        </p15:guide>
        <p15:guide id="52" orient="horz" pos="1392" userDrawn="1">
          <p15:clr>
            <a:srgbClr val="F26B43"/>
          </p15:clr>
        </p15:guide>
        <p15:guide id="53" orient="horz" pos="1008" userDrawn="1">
          <p15:clr>
            <a:srgbClr val="F26B43"/>
          </p15:clr>
        </p15:guide>
        <p15:guide id="54" orient="horz" pos="624" userDrawn="1">
          <p15:clr>
            <a:srgbClr val="F26B43"/>
          </p15:clr>
        </p15:guide>
        <p15:guide id="55" orient="horz" pos="240" userDrawn="1">
          <p15:clr>
            <a:srgbClr val="F26B43"/>
          </p15:clr>
        </p15:guide>
        <p15:guide id="56" orient="horz" pos="1584" userDrawn="1">
          <p15:clr>
            <a:srgbClr val="F26B43"/>
          </p15:clr>
        </p15:guide>
        <p15:guide id="57" orient="horz" pos="1968" userDrawn="1">
          <p15:clr>
            <a:srgbClr val="F26B43"/>
          </p15:clr>
        </p15:guide>
        <p15:guide id="58" orient="horz" pos="1200" userDrawn="1">
          <p15:clr>
            <a:srgbClr val="F26B43"/>
          </p15:clr>
        </p15:guide>
        <p15:guide id="59" orient="horz" pos="816" userDrawn="1">
          <p15:clr>
            <a:srgbClr val="F26B43"/>
          </p15:clr>
        </p15:guide>
        <p15:guide id="60" orient="horz" pos="432" userDrawn="1">
          <p15:clr>
            <a:srgbClr val="F26B43"/>
          </p15:clr>
        </p15:guide>
        <p15:guide id="61" pos="6721" userDrawn="1">
          <p15:clr>
            <a:srgbClr val="F26B43"/>
          </p15:clr>
        </p15:guide>
        <p15:guide id="62" pos="6337" userDrawn="1">
          <p15:clr>
            <a:srgbClr val="F26B43"/>
          </p15:clr>
        </p15:guide>
        <p15:guide id="63" pos="7105"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8" Type="http://schemas.openxmlformats.org/officeDocument/2006/relationships/image" Target="../media/image13.wmf"/><Relationship Id="rId3" Type="http://schemas.openxmlformats.org/officeDocument/2006/relationships/image" Target="../media/image10.png"/><Relationship Id="rId7" Type="http://schemas.openxmlformats.org/officeDocument/2006/relationships/oleObject" Target="../embeddings/oleObject4.bin"/><Relationship Id="rId2" Type="http://schemas.openxmlformats.org/officeDocument/2006/relationships/image" Target="../media/image5.png"/><Relationship Id="rId1" Type="http://schemas.openxmlformats.org/officeDocument/2006/relationships/slideLayout" Target="../slideLayouts/slideLayout10.xml"/><Relationship Id="rId6" Type="http://schemas.openxmlformats.org/officeDocument/2006/relationships/image" Target="../media/image12.wmf"/><Relationship Id="rId5" Type="http://schemas.openxmlformats.org/officeDocument/2006/relationships/oleObject" Target="../embeddings/oleObject3.bin"/><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7.xml"/><Relationship Id="rId1" Type="http://schemas.openxmlformats.org/officeDocument/2006/relationships/slideLayout" Target="../slideLayouts/slideLayout19.xml"/><Relationship Id="rId5" Type="http://schemas.openxmlformats.org/officeDocument/2006/relationships/image" Target="../media/image19.jp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1.bin"/><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7.wm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0EE0619-A7DB-44CA-ADA8-D80E0D24C431}"/>
              </a:ext>
            </a:extLst>
          </p:cNvPr>
          <p:cNvPicPr>
            <a:picLocks noChangeAspect="1"/>
          </p:cNvPicPr>
          <p:nvPr/>
        </p:nvPicPr>
        <p:blipFill>
          <a:blip r:embed="rId3"/>
          <a:stretch>
            <a:fillRect/>
          </a:stretch>
        </p:blipFill>
        <p:spPr>
          <a:xfrm>
            <a:off x="-3783272" y="-1498463"/>
            <a:ext cx="10282108" cy="10282108"/>
          </a:xfrm>
          <a:prstGeom prst="rect">
            <a:avLst/>
          </a:prstGeom>
        </p:spPr>
      </p:pic>
      <p:pic>
        <p:nvPicPr>
          <p:cNvPr id="18" name="Picture 17">
            <a:extLst>
              <a:ext uri="{FF2B5EF4-FFF2-40B4-BE49-F238E27FC236}">
                <a16:creationId xmlns:a16="http://schemas.microsoft.com/office/drawing/2014/main" id="{3AC7D30C-42F7-4D4B-A463-64B603BC7F64}"/>
              </a:ext>
            </a:extLst>
          </p:cNvPr>
          <p:cNvPicPr>
            <a:picLocks noChangeAspect="1"/>
          </p:cNvPicPr>
          <p:nvPr/>
        </p:nvPicPr>
        <p:blipFill>
          <a:blip r:embed="rId4"/>
          <a:stretch>
            <a:fillRect/>
          </a:stretch>
        </p:blipFill>
        <p:spPr>
          <a:xfrm>
            <a:off x="4510542" y="1963389"/>
            <a:ext cx="5970494" cy="3358403"/>
          </a:xfrm>
          <a:prstGeom prst="rect">
            <a:avLst/>
          </a:prstGeom>
        </p:spPr>
      </p:pic>
      <p:sp>
        <p:nvSpPr>
          <p:cNvPr id="2" name="Rectangle 1">
            <a:extLst>
              <a:ext uri="{FF2B5EF4-FFF2-40B4-BE49-F238E27FC236}">
                <a16:creationId xmlns:a16="http://schemas.microsoft.com/office/drawing/2014/main" id="{81B96C65-FCAB-4BBC-9555-80962C6BD984}"/>
              </a:ext>
            </a:extLst>
          </p:cNvPr>
          <p:cNvSpPr/>
          <p:nvPr/>
        </p:nvSpPr>
        <p:spPr>
          <a:xfrm>
            <a:off x="9654988" y="3801035"/>
            <a:ext cx="1559859" cy="555812"/>
          </a:xfrm>
          <a:prstGeom prst="rect">
            <a:avLst/>
          </a:prstGeom>
          <a:solidFill>
            <a:srgbClr val="31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629062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1500"/>
                            </p:stCondLst>
                            <p:childTnLst>
                              <p:par>
                                <p:cTn id="9" presetID="10" presetClass="entr" presetSubtype="0" fill="hold" nodeType="afterEffect">
                                  <p:stCondLst>
                                    <p:cond delay="3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7" name="Group 306">
            <a:extLst>
              <a:ext uri="{FF2B5EF4-FFF2-40B4-BE49-F238E27FC236}">
                <a16:creationId xmlns:a16="http://schemas.microsoft.com/office/drawing/2014/main" id="{6CC9E44C-618C-4364-9634-652466A9E895}"/>
              </a:ext>
            </a:extLst>
          </p:cNvPr>
          <p:cNvGrpSpPr/>
          <p:nvPr/>
        </p:nvGrpSpPr>
        <p:grpSpPr>
          <a:xfrm>
            <a:off x="9981805" y="5642622"/>
            <a:ext cx="382982" cy="71632"/>
            <a:chOff x="813442" y="2818906"/>
            <a:chExt cx="382982" cy="71632"/>
          </a:xfrm>
        </p:grpSpPr>
        <p:sp>
          <p:nvSpPr>
            <p:cNvPr id="115" name="Oval 114">
              <a:extLst>
                <a:ext uri="{FF2B5EF4-FFF2-40B4-BE49-F238E27FC236}">
                  <a16:creationId xmlns:a16="http://schemas.microsoft.com/office/drawing/2014/main" id="{2BEDCCF9-6608-47BA-A373-89EF6947F82C}"/>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7F2CCB85-BC7F-4A80-8927-FB9ED9B257A3}"/>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F517F86-D88F-409F-8AF0-8433CCF52F44}"/>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1" name="Oval 260">
            <a:extLst>
              <a:ext uri="{FF2B5EF4-FFF2-40B4-BE49-F238E27FC236}">
                <a16:creationId xmlns:a16="http://schemas.microsoft.com/office/drawing/2014/main" id="{F9ED538B-B695-4C0C-80C0-31BD47811019}"/>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TextBox 344">
            <a:extLst>
              <a:ext uri="{FF2B5EF4-FFF2-40B4-BE49-F238E27FC236}">
                <a16:creationId xmlns:a16="http://schemas.microsoft.com/office/drawing/2014/main" id="{0B9683A8-2114-4B62-95F2-8F4095BFE30D}"/>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cxnSp>
        <p:nvCxnSpPr>
          <p:cNvPr id="346" name="Straight Connector 345">
            <a:extLst>
              <a:ext uri="{FF2B5EF4-FFF2-40B4-BE49-F238E27FC236}">
                <a16:creationId xmlns:a16="http://schemas.microsoft.com/office/drawing/2014/main" id="{696DADF9-46D6-45BE-9E50-E8A16A95B44C}"/>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91510C8A-D76E-43DB-AA70-2E01C992A8E0}"/>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8" name="Text Placeholder 307">
            <a:extLst>
              <a:ext uri="{FF2B5EF4-FFF2-40B4-BE49-F238E27FC236}">
                <a16:creationId xmlns:a16="http://schemas.microsoft.com/office/drawing/2014/main" id="{9FB0F51A-B8B3-49DB-AB69-A5879517A038}"/>
              </a:ext>
            </a:extLst>
          </p:cNvPr>
          <p:cNvSpPr txBox="1">
            <a:spLocks/>
          </p:cNvSpPr>
          <p:nvPr/>
        </p:nvSpPr>
        <p:spPr>
          <a:xfrm>
            <a:off x="608012" y="320217"/>
            <a:ext cx="5862457" cy="383175"/>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a:t>
            </a:r>
            <a:r>
              <a:rPr lang="en-US" sz="2000" dirty="0">
                <a:sym typeface="Montserrat"/>
              </a:rPr>
              <a:t>Feature After Feature Engineering Process</a:t>
            </a:r>
            <a:endParaRPr lang="en-US" sz="2000" dirty="0"/>
          </a:p>
        </p:txBody>
      </p:sp>
      <p:sp>
        <p:nvSpPr>
          <p:cNvPr id="12" name="Google Shape;111;p2">
            <a:extLst>
              <a:ext uri="{FF2B5EF4-FFF2-40B4-BE49-F238E27FC236}">
                <a16:creationId xmlns:a16="http://schemas.microsoft.com/office/drawing/2014/main" id="{99B20D1A-6A57-46E0-AB2D-E7AA98FF0BD8}"/>
              </a:ext>
            </a:extLst>
          </p:cNvPr>
          <p:cNvSpPr txBox="1"/>
          <p:nvPr/>
        </p:nvSpPr>
        <p:spPr>
          <a:xfrm>
            <a:off x="1084895" y="1554661"/>
            <a:ext cx="10022209" cy="3748678"/>
          </a:xfrm>
          <a:prstGeom prst="rect">
            <a:avLst/>
          </a:prstGeom>
          <a:noFill/>
          <a:ln>
            <a:noFill/>
          </a:ln>
        </p:spPr>
        <p:txBody>
          <a:bodyPr spcFirstLastPara="1" wrap="square" lIns="91425" tIns="45700" rIns="91425" bIns="45700" anchor="t" anchorCtr="0">
            <a:spAutoFit/>
          </a:bodyPr>
          <a:lstStyle/>
          <a:p>
            <a:pPr marL="273050" lvl="0" indent="-171450">
              <a:lnSpc>
                <a:spcPct val="165000"/>
              </a:lnSpc>
              <a:buClr>
                <a:schemeClr val="dk1"/>
              </a:buClr>
              <a:buSzPct val="100000"/>
              <a:buFont typeface="Arial" panose="020B0604020202020204" pitchFamily="34" charset="0"/>
              <a:buChar char="•"/>
            </a:pPr>
            <a:r>
              <a:rPr lang="id-ID" sz="1200" dirty="0"/>
              <a:t>Food and drink : Makan dan minuman            </a:t>
            </a:r>
          </a:p>
          <a:p>
            <a:pPr marL="273050" lvl="0" indent="-171450">
              <a:lnSpc>
                <a:spcPct val="165000"/>
              </a:lnSpc>
              <a:buClr>
                <a:schemeClr val="dk1"/>
              </a:buClr>
              <a:buSzPct val="100000"/>
              <a:buFont typeface="Arial" panose="020B0604020202020204" pitchFamily="34" charset="0"/>
              <a:buChar char="•"/>
            </a:pPr>
            <a:r>
              <a:rPr lang="id-ID" sz="1200" dirty="0"/>
              <a:t>Gate location : Lokasi gerbang                       </a:t>
            </a:r>
          </a:p>
          <a:p>
            <a:pPr marL="273050" lvl="0" indent="-171450">
              <a:lnSpc>
                <a:spcPct val="165000"/>
              </a:lnSpc>
              <a:buClr>
                <a:schemeClr val="dk1"/>
              </a:buClr>
              <a:buSzPct val="100000"/>
              <a:buFont typeface="Arial" panose="020B0604020202020204" pitchFamily="34" charset="0"/>
              <a:buChar char="•"/>
            </a:pPr>
            <a:r>
              <a:rPr lang="id-ID" sz="1200" dirty="0"/>
              <a:t>Inflight wifi service : layanan wifi      </a:t>
            </a:r>
          </a:p>
          <a:p>
            <a:pPr marL="273050" lvl="0" indent="-171450">
              <a:lnSpc>
                <a:spcPct val="165000"/>
              </a:lnSpc>
              <a:buClr>
                <a:schemeClr val="dk1"/>
              </a:buClr>
              <a:buSzPct val="100000"/>
              <a:buFont typeface="Arial" panose="020B0604020202020204" pitchFamily="34" charset="0"/>
              <a:buChar char="•"/>
            </a:pPr>
            <a:r>
              <a:rPr lang="id-ID" sz="1200" dirty="0"/>
              <a:t>Inflight entertainment : Layanan hiburan           </a:t>
            </a:r>
          </a:p>
          <a:p>
            <a:pPr marL="273050" lvl="0" indent="-171450">
              <a:lnSpc>
                <a:spcPct val="165000"/>
              </a:lnSpc>
              <a:buClr>
                <a:schemeClr val="dk1"/>
              </a:buClr>
              <a:buSzPct val="100000"/>
              <a:buFont typeface="Arial" panose="020B0604020202020204" pitchFamily="34" charset="0"/>
              <a:buChar char="•"/>
            </a:pPr>
            <a:r>
              <a:rPr lang="id-ID" sz="1200" dirty="0"/>
              <a:t>Online support : Dukungan online                     </a:t>
            </a:r>
          </a:p>
          <a:p>
            <a:pPr marL="273050" lvl="0" indent="-171450">
              <a:lnSpc>
                <a:spcPct val="165000"/>
              </a:lnSpc>
              <a:buClr>
                <a:schemeClr val="dk1"/>
              </a:buClr>
              <a:buSzPct val="100000"/>
              <a:buFont typeface="Arial" panose="020B0604020202020204" pitchFamily="34" charset="0"/>
              <a:buChar char="•"/>
            </a:pPr>
            <a:r>
              <a:rPr lang="id-ID" sz="1200" dirty="0"/>
              <a:t>Ease of Online booking : Kemudahan pemesanan online            </a:t>
            </a:r>
          </a:p>
          <a:p>
            <a:pPr marL="273050" lvl="0" indent="-171450">
              <a:lnSpc>
                <a:spcPct val="165000"/>
              </a:lnSpc>
              <a:buClr>
                <a:schemeClr val="dk1"/>
              </a:buClr>
              <a:buSzPct val="100000"/>
              <a:buFont typeface="Arial" panose="020B0604020202020204" pitchFamily="34" charset="0"/>
              <a:buChar char="•"/>
            </a:pPr>
            <a:r>
              <a:rPr lang="id-ID" sz="1200" dirty="0"/>
              <a:t>On-board service : Pelayanan dalam pesawat                   </a:t>
            </a:r>
          </a:p>
          <a:p>
            <a:pPr marL="273050" lvl="0" indent="-171450">
              <a:lnSpc>
                <a:spcPct val="165000"/>
              </a:lnSpc>
              <a:buClr>
                <a:schemeClr val="dk1"/>
              </a:buClr>
              <a:buSzPct val="100000"/>
              <a:buFont typeface="Arial" panose="020B0604020202020204" pitchFamily="34" charset="0"/>
              <a:buChar char="•"/>
            </a:pPr>
            <a:r>
              <a:rPr lang="id-ID" sz="1200" dirty="0"/>
              <a:t>Legroom service : Pelayanan ruang gerak                 </a:t>
            </a:r>
          </a:p>
          <a:p>
            <a:pPr marL="273050" lvl="0" indent="-171450">
              <a:lnSpc>
                <a:spcPct val="165000"/>
              </a:lnSpc>
              <a:buClr>
                <a:schemeClr val="dk1"/>
              </a:buClr>
              <a:buSzPct val="100000"/>
              <a:buFont typeface="Arial" panose="020B0604020202020204" pitchFamily="34" charset="0"/>
              <a:buChar char="•"/>
            </a:pPr>
            <a:r>
              <a:rPr lang="id-ID" sz="1200" dirty="0"/>
              <a:t>Baggage handling : Penanganan bagasi                   </a:t>
            </a:r>
          </a:p>
          <a:p>
            <a:pPr marL="273050" lvl="0" indent="-171450">
              <a:lnSpc>
                <a:spcPct val="165000"/>
              </a:lnSpc>
              <a:buClr>
                <a:schemeClr val="dk1"/>
              </a:buClr>
              <a:buSzPct val="100000"/>
              <a:buFont typeface="Arial" panose="020B0604020202020204" pitchFamily="34" charset="0"/>
              <a:buChar char="•"/>
            </a:pPr>
            <a:r>
              <a:rPr lang="id-ID" sz="1200" dirty="0"/>
              <a:t>Checkin service : Layanan pendaftaran                    </a:t>
            </a:r>
          </a:p>
          <a:p>
            <a:pPr marL="273050" lvl="0" indent="-171450">
              <a:lnSpc>
                <a:spcPct val="165000"/>
              </a:lnSpc>
              <a:buClr>
                <a:schemeClr val="dk1"/>
              </a:buClr>
              <a:buSzPct val="100000"/>
              <a:buFont typeface="Arial" panose="020B0604020202020204" pitchFamily="34" charset="0"/>
              <a:buChar char="•"/>
            </a:pPr>
            <a:r>
              <a:rPr lang="id-ID" sz="1200" dirty="0"/>
              <a:t>Cleanliness : Kebersihan                       </a:t>
            </a:r>
          </a:p>
          <a:p>
            <a:pPr marL="273050" lvl="0" indent="-171450">
              <a:lnSpc>
                <a:spcPct val="165000"/>
              </a:lnSpc>
              <a:buClr>
                <a:schemeClr val="dk1"/>
              </a:buClr>
              <a:buSzPct val="100000"/>
              <a:buFont typeface="Arial" panose="020B0604020202020204" pitchFamily="34" charset="0"/>
              <a:buChar char="•"/>
            </a:pPr>
            <a:r>
              <a:rPr lang="id-ID" sz="1200" dirty="0"/>
              <a:t>Online boarding : Boarding online                         </a:t>
            </a:r>
          </a:p>
        </p:txBody>
      </p:sp>
    </p:spTree>
    <p:extLst>
      <p:ext uri="{BB962C8B-B14F-4D97-AF65-F5344CB8AC3E}">
        <p14:creationId xmlns:p14="http://schemas.microsoft.com/office/powerpoint/2010/main" val="414401893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7"/>
                                        </p:tgtEl>
                                        <p:attrNameLst>
                                          <p:attrName>style.visibility</p:attrName>
                                        </p:attrNameLst>
                                      </p:cBhvr>
                                      <p:to>
                                        <p:strVal val="visible"/>
                                      </p:to>
                                    </p:set>
                                    <p:animEffect transition="in" filter="fade">
                                      <p:cBhvr>
                                        <p:cTn id="7" dur="500"/>
                                        <p:tgtEl>
                                          <p:spTgt spid="3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xEl>
                                              <p:pRg st="0" end="0"/>
                                            </p:txEl>
                                          </p:spTgt>
                                        </p:tgtEl>
                                        <p:attrNameLst>
                                          <p:attrName>style.visibility</p:attrName>
                                        </p:attrNameLst>
                                      </p:cBhvr>
                                      <p:to>
                                        <p:strVal val="visible"/>
                                      </p:to>
                                    </p:set>
                                    <p:animEffect transition="in" filter="fade">
                                      <p:cBhvr>
                                        <p:cTn id="10"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EC14484D-90A2-4357-A985-0B9BCB2A71E9}"/>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137" name="Picture 136">
            <a:extLst>
              <a:ext uri="{FF2B5EF4-FFF2-40B4-BE49-F238E27FC236}">
                <a16:creationId xmlns:a16="http://schemas.microsoft.com/office/drawing/2014/main" id="{01799DB6-03E6-42F8-8539-04A6DFA6B2EE}"/>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45" name="TextBox 144">
            <a:extLst>
              <a:ext uri="{FF2B5EF4-FFF2-40B4-BE49-F238E27FC236}">
                <a16:creationId xmlns:a16="http://schemas.microsoft.com/office/drawing/2014/main" id="{AAC8CF06-8395-46B4-A185-A7CC84EE55F4}"/>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sp>
        <p:nvSpPr>
          <p:cNvPr id="149" name="Oval 148">
            <a:extLst>
              <a:ext uri="{FF2B5EF4-FFF2-40B4-BE49-F238E27FC236}">
                <a16:creationId xmlns:a16="http://schemas.microsoft.com/office/drawing/2014/main" id="{725A3721-E379-49DF-ADC9-9954ED7C9F44}"/>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307">
            <a:extLst>
              <a:ext uri="{FF2B5EF4-FFF2-40B4-BE49-F238E27FC236}">
                <a16:creationId xmlns:a16="http://schemas.microsoft.com/office/drawing/2014/main" id="{710D83EF-4D4E-423A-B8E0-8B3EA82A0D43}"/>
              </a:ext>
            </a:extLst>
          </p:cNvPr>
          <p:cNvSpPr txBox="1">
            <a:spLocks/>
          </p:cNvSpPr>
          <p:nvPr/>
        </p:nvSpPr>
        <p:spPr>
          <a:xfrm>
            <a:off x="608012" y="320217"/>
            <a:ext cx="5487987"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.Feature to target visualization</a:t>
            </a:r>
          </a:p>
        </p:txBody>
      </p:sp>
      <p:grpSp>
        <p:nvGrpSpPr>
          <p:cNvPr id="25" name="Group 24">
            <a:extLst>
              <a:ext uri="{FF2B5EF4-FFF2-40B4-BE49-F238E27FC236}">
                <a16:creationId xmlns:a16="http://schemas.microsoft.com/office/drawing/2014/main" id="{78CA1885-10D8-4405-A924-78A3CE6699CB}"/>
              </a:ext>
            </a:extLst>
          </p:cNvPr>
          <p:cNvGrpSpPr/>
          <p:nvPr/>
        </p:nvGrpSpPr>
        <p:grpSpPr>
          <a:xfrm>
            <a:off x="528503" y="1304389"/>
            <a:ext cx="11145295" cy="4459537"/>
            <a:chOff x="448993" y="1351718"/>
            <a:chExt cx="11145295" cy="4459537"/>
          </a:xfrm>
        </p:grpSpPr>
        <p:pic>
          <p:nvPicPr>
            <p:cNvPr id="13" name="Picture 12">
              <a:extLst>
                <a:ext uri="{FF2B5EF4-FFF2-40B4-BE49-F238E27FC236}">
                  <a16:creationId xmlns:a16="http://schemas.microsoft.com/office/drawing/2014/main" id="{54068488-4BAA-4A04-9DB9-A3BF4B96C4C4}"/>
                </a:ext>
              </a:extLst>
            </p:cNvPr>
            <p:cNvPicPr>
              <a:picLocks noChangeAspect="1"/>
            </p:cNvPicPr>
            <p:nvPr/>
          </p:nvPicPr>
          <p:blipFill>
            <a:blip r:embed="rId3"/>
            <a:stretch>
              <a:fillRect/>
            </a:stretch>
          </p:blipFill>
          <p:spPr>
            <a:xfrm>
              <a:off x="448993" y="1351718"/>
              <a:ext cx="5613798" cy="2205149"/>
            </a:xfrm>
            <a:prstGeom prst="rect">
              <a:avLst/>
            </a:prstGeom>
          </p:spPr>
        </p:pic>
        <p:pic>
          <p:nvPicPr>
            <p:cNvPr id="17" name="Picture 16">
              <a:extLst>
                <a:ext uri="{FF2B5EF4-FFF2-40B4-BE49-F238E27FC236}">
                  <a16:creationId xmlns:a16="http://schemas.microsoft.com/office/drawing/2014/main" id="{4B04A031-4767-4DDD-8D02-828E4476B174}"/>
                </a:ext>
              </a:extLst>
            </p:cNvPr>
            <p:cNvPicPr>
              <a:picLocks noChangeAspect="1"/>
            </p:cNvPicPr>
            <p:nvPr/>
          </p:nvPicPr>
          <p:blipFill>
            <a:blip r:embed="rId4"/>
            <a:stretch>
              <a:fillRect/>
            </a:stretch>
          </p:blipFill>
          <p:spPr>
            <a:xfrm>
              <a:off x="448994" y="3606106"/>
              <a:ext cx="5613798" cy="2205149"/>
            </a:xfrm>
            <a:prstGeom prst="rect">
              <a:avLst/>
            </a:prstGeom>
          </p:spPr>
        </p:pic>
        <p:graphicFrame>
          <p:nvGraphicFramePr>
            <p:cNvPr id="22" name="Object 21">
              <a:extLst>
                <a:ext uri="{FF2B5EF4-FFF2-40B4-BE49-F238E27FC236}">
                  <a16:creationId xmlns:a16="http://schemas.microsoft.com/office/drawing/2014/main" id="{B39693F8-BA8B-4A2A-BCED-ACDF67670DB4}"/>
                </a:ext>
              </a:extLst>
            </p:cNvPr>
            <p:cNvGraphicFramePr>
              <a:graphicFrameLocks noChangeAspect="1"/>
            </p:cNvGraphicFramePr>
            <p:nvPr>
              <p:extLst>
                <p:ext uri="{D42A27DB-BD31-4B8C-83A1-F6EECF244321}">
                  <p14:modId xmlns:p14="http://schemas.microsoft.com/office/powerpoint/2010/main" val="1352349344"/>
                </p:ext>
              </p:extLst>
            </p:nvPr>
          </p:nvGraphicFramePr>
          <p:xfrm>
            <a:off x="6119856" y="3606106"/>
            <a:ext cx="5474432" cy="2205149"/>
          </p:xfrm>
          <a:graphic>
            <a:graphicData uri="http://schemas.openxmlformats.org/presentationml/2006/ole">
              <mc:AlternateContent xmlns:mc="http://schemas.openxmlformats.org/markup-compatibility/2006">
                <mc:Choice xmlns:v="urn:schemas-microsoft-com:vml" Requires="v">
                  <p:oleObj name="Image" r:id="rId5" imgW="9269640" imgH="3733200" progId="Photoshop.Image.22">
                    <p:embed/>
                  </p:oleObj>
                </mc:Choice>
                <mc:Fallback>
                  <p:oleObj name="Image" r:id="rId5" imgW="9269640" imgH="3733200" progId="Photoshop.Image.22">
                    <p:embed/>
                    <p:pic>
                      <p:nvPicPr>
                        <p:cNvPr id="0" name=""/>
                        <p:cNvPicPr/>
                        <p:nvPr/>
                      </p:nvPicPr>
                      <p:blipFill>
                        <a:blip r:embed="rId6"/>
                        <a:stretch>
                          <a:fillRect/>
                        </a:stretch>
                      </p:blipFill>
                      <p:spPr>
                        <a:xfrm>
                          <a:off x="6119856" y="3606106"/>
                          <a:ext cx="5474432" cy="2205149"/>
                        </a:xfrm>
                        <a:prstGeom prst="rect">
                          <a:avLst/>
                        </a:prstGeom>
                      </p:spPr>
                    </p:pic>
                  </p:oleObj>
                </mc:Fallback>
              </mc:AlternateContent>
            </a:graphicData>
          </a:graphic>
        </p:graphicFrame>
        <p:graphicFrame>
          <p:nvGraphicFramePr>
            <p:cNvPr id="24" name="Object 23">
              <a:extLst>
                <a:ext uri="{FF2B5EF4-FFF2-40B4-BE49-F238E27FC236}">
                  <a16:creationId xmlns:a16="http://schemas.microsoft.com/office/drawing/2014/main" id="{2CAFC3C0-8716-4DFB-B806-B1C232006BAD}"/>
                </a:ext>
              </a:extLst>
            </p:cNvPr>
            <p:cNvGraphicFramePr>
              <a:graphicFrameLocks noChangeAspect="1"/>
            </p:cNvGraphicFramePr>
            <p:nvPr>
              <p:extLst>
                <p:ext uri="{D42A27DB-BD31-4B8C-83A1-F6EECF244321}">
                  <p14:modId xmlns:p14="http://schemas.microsoft.com/office/powerpoint/2010/main" val="3571282463"/>
                </p:ext>
              </p:extLst>
            </p:nvPr>
          </p:nvGraphicFramePr>
          <p:xfrm>
            <a:off x="6113438" y="2478895"/>
            <a:ext cx="5480849" cy="1077972"/>
          </p:xfrm>
          <a:graphic>
            <a:graphicData uri="http://schemas.openxmlformats.org/presentationml/2006/ole">
              <mc:AlternateContent xmlns:mc="http://schemas.openxmlformats.org/markup-compatibility/2006">
                <mc:Choice xmlns:v="urn:schemas-microsoft-com:vml" Requires="v">
                  <p:oleObj name="Image" r:id="rId7" imgW="18717120" imgH="3682440" progId="Photoshop.Image.22">
                    <p:embed/>
                  </p:oleObj>
                </mc:Choice>
                <mc:Fallback>
                  <p:oleObj name="Image" r:id="rId7" imgW="18717120" imgH="3682440" progId="Photoshop.Image.22">
                    <p:embed/>
                    <p:pic>
                      <p:nvPicPr>
                        <p:cNvPr id="0" name=""/>
                        <p:cNvPicPr/>
                        <p:nvPr/>
                      </p:nvPicPr>
                      <p:blipFill>
                        <a:blip r:embed="rId8"/>
                        <a:stretch>
                          <a:fillRect/>
                        </a:stretch>
                      </p:blipFill>
                      <p:spPr>
                        <a:xfrm>
                          <a:off x="6113438" y="2478895"/>
                          <a:ext cx="5480849" cy="1077972"/>
                        </a:xfrm>
                        <a:prstGeom prst="rect">
                          <a:avLst/>
                        </a:prstGeom>
                      </p:spPr>
                    </p:pic>
                  </p:oleObj>
                </mc:Fallback>
              </mc:AlternateContent>
            </a:graphicData>
          </a:graphic>
        </p:graphicFrame>
      </p:grpSp>
    </p:spTree>
    <p:extLst>
      <p:ext uri="{BB962C8B-B14F-4D97-AF65-F5344CB8AC3E}">
        <p14:creationId xmlns:p14="http://schemas.microsoft.com/office/powerpoint/2010/main" val="147085312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EC14484D-90A2-4357-A985-0B9BCB2A71E9}"/>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137" name="Picture 136">
            <a:extLst>
              <a:ext uri="{FF2B5EF4-FFF2-40B4-BE49-F238E27FC236}">
                <a16:creationId xmlns:a16="http://schemas.microsoft.com/office/drawing/2014/main" id="{01799DB6-03E6-42F8-8539-04A6DFA6B2EE}"/>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45" name="TextBox 144">
            <a:extLst>
              <a:ext uri="{FF2B5EF4-FFF2-40B4-BE49-F238E27FC236}">
                <a16:creationId xmlns:a16="http://schemas.microsoft.com/office/drawing/2014/main" id="{AAC8CF06-8395-46B4-A185-A7CC84EE55F4}"/>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sp>
        <p:nvSpPr>
          <p:cNvPr id="149" name="Oval 148">
            <a:extLst>
              <a:ext uri="{FF2B5EF4-FFF2-40B4-BE49-F238E27FC236}">
                <a16:creationId xmlns:a16="http://schemas.microsoft.com/office/drawing/2014/main" id="{725A3721-E379-49DF-ADC9-9954ED7C9F44}"/>
              </a:ext>
            </a:extLst>
          </p:cNvPr>
          <p:cNvSpPr/>
          <p:nvPr/>
        </p:nvSpPr>
        <p:spPr>
          <a:xfrm>
            <a:off x="448993" y="764886"/>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307">
            <a:extLst>
              <a:ext uri="{FF2B5EF4-FFF2-40B4-BE49-F238E27FC236}">
                <a16:creationId xmlns:a16="http://schemas.microsoft.com/office/drawing/2014/main" id="{C79CF387-2461-48BE-B34B-D80B054E0B0C}"/>
              </a:ext>
            </a:extLst>
          </p:cNvPr>
          <p:cNvSpPr txBox="1">
            <a:spLocks/>
          </p:cNvSpPr>
          <p:nvPr/>
        </p:nvSpPr>
        <p:spPr>
          <a:xfrm>
            <a:off x="608013" y="652808"/>
            <a:ext cx="3599306"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.Insight from Heatmap</a:t>
            </a:r>
          </a:p>
        </p:txBody>
      </p:sp>
      <p:pic>
        <p:nvPicPr>
          <p:cNvPr id="4" name="Picture 3">
            <a:extLst>
              <a:ext uri="{FF2B5EF4-FFF2-40B4-BE49-F238E27FC236}">
                <a16:creationId xmlns:a16="http://schemas.microsoft.com/office/drawing/2014/main" id="{1AC996FE-C002-4228-B045-767407211259}"/>
              </a:ext>
            </a:extLst>
          </p:cNvPr>
          <p:cNvPicPr>
            <a:picLocks noChangeAspect="1"/>
          </p:cNvPicPr>
          <p:nvPr/>
        </p:nvPicPr>
        <p:blipFill>
          <a:blip r:embed="rId3"/>
          <a:stretch>
            <a:fillRect/>
          </a:stretch>
        </p:blipFill>
        <p:spPr>
          <a:xfrm>
            <a:off x="730672" y="1030538"/>
            <a:ext cx="7046081" cy="3487017"/>
          </a:xfrm>
          <a:prstGeom prst="rect">
            <a:avLst/>
          </a:prstGeom>
        </p:spPr>
      </p:pic>
      <p:sp>
        <p:nvSpPr>
          <p:cNvPr id="19" name="TextBox 18">
            <a:extLst>
              <a:ext uri="{FF2B5EF4-FFF2-40B4-BE49-F238E27FC236}">
                <a16:creationId xmlns:a16="http://schemas.microsoft.com/office/drawing/2014/main" id="{3B4D6625-C423-4B07-8AC9-1CACFCD3F851}"/>
              </a:ext>
            </a:extLst>
          </p:cNvPr>
          <p:cNvSpPr txBox="1"/>
          <p:nvPr/>
        </p:nvSpPr>
        <p:spPr>
          <a:xfrm>
            <a:off x="608012" y="4520087"/>
            <a:ext cx="9756775" cy="1954381"/>
          </a:xfrm>
          <a:prstGeom prst="rect">
            <a:avLst/>
          </a:prstGeom>
          <a:noFill/>
        </p:spPr>
        <p:txBody>
          <a:bodyPr wrap="square">
            <a:spAutoFit/>
          </a:bodyPr>
          <a:lstStyle/>
          <a:p>
            <a:pPr marL="171450" indent="-171450">
              <a:buSzPct val="75000"/>
              <a:buFont typeface="Arial" panose="020B0604020202020204" pitchFamily="34" charset="0"/>
              <a:buChar char="•"/>
            </a:pPr>
            <a:r>
              <a:rPr lang="id-ID" sz="1100" dirty="0">
                <a:solidFill>
                  <a:schemeClr val="dk1"/>
                </a:solidFill>
                <a:sym typeface="Dosis"/>
              </a:rPr>
              <a:t>Drop Feature Female, memiliki nilai yang sama dengan Male hanya berbeda arah ( ambil yang unsatisfied )</a:t>
            </a:r>
            <a:r>
              <a:rPr lang="en-US" sz="1100" dirty="0">
                <a:solidFill>
                  <a:schemeClr val="dk1"/>
                </a:solidFill>
                <a:sym typeface="Dosis"/>
              </a:rPr>
              <a:t>.</a:t>
            </a:r>
            <a:endParaRPr lang="id-ID" sz="1100" dirty="0">
              <a:solidFill>
                <a:schemeClr val="dk1"/>
              </a:solidFill>
            </a:endParaRPr>
          </a:p>
          <a:p>
            <a:pPr marL="171450" indent="-171450">
              <a:buSzPct val="75000"/>
              <a:buFont typeface="Arial" panose="020B0604020202020204" pitchFamily="34" charset="0"/>
              <a:buChar char="•"/>
            </a:pPr>
            <a:r>
              <a:rPr lang="id-ID" sz="1100" dirty="0">
                <a:sym typeface="Dosis"/>
              </a:rPr>
              <a:t>On-board service memiliki korelasi tertinggi dengan target, disusul Leg room service. </a:t>
            </a:r>
          </a:p>
          <a:p>
            <a:pPr marL="171450" indent="-171450">
              <a:buSzPct val="75000"/>
              <a:buFont typeface="Arial" panose="020B0604020202020204" pitchFamily="34" charset="0"/>
              <a:buChar char="•"/>
            </a:pPr>
            <a:r>
              <a:rPr lang="id-ID" sz="1100" dirty="0">
                <a:sym typeface="Dosis"/>
              </a:rPr>
              <a:t>Gate location memiliki korelasi yang dekat ke 0 ( bisa di drop )</a:t>
            </a:r>
            <a:r>
              <a:rPr lang="en-US" sz="1100" dirty="0">
                <a:sym typeface="Dosis"/>
              </a:rPr>
              <a:t>.</a:t>
            </a:r>
            <a:endParaRPr lang="id-ID" sz="1100" dirty="0">
              <a:solidFill>
                <a:schemeClr val="dk1"/>
              </a:solidFill>
            </a:endParaRPr>
          </a:p>
          <a:p>
            <a:pPr marL="171450" indent="-171450">
              <a:buSzPct val="75000"/>
              <a:buFont typeface="Arial" panose="020B0604020202020204" pitchFamily="34" charset="0"/>
              <a:buChar char="•"/>
            </a:pPr>
            <a:r>
              <a:rPr lang="en-US" sz="1100" dirty="0">
                <a:solidFill>
                  <a:schemeClr val="dk1"/>
                </a:solidFill>
              </a:rPr>
              <a:t>S</a:t>
            </a:r>
            <a:r>
              <a:rPr lang="id-ID" sz="1100" dirty="0"/>
              <a:t>emakin puas dengan kebersihan maka semakin besar kemungkinan satisfied</a:t>
            </a:r>
            <a:r>
              <a:rPr lang="en-US" sz="1100" dirty="0"/>
              <a:t>.</a:t>
            </a:r>
            <a:endParaRPr lang="id-ID" sz="1100" dirty="0"/>
          </a:p>
          <a:p>
            <a:pPr marL="171450" indent="-171450">
              <a:buSzPct val="75000"/>
              <a:buFont typeface="Arial" panose="020B0604020202020204" pitchFamily="34" charset="0"/>
              <a:buChar char="•"/>
            </a:pPr>
            <a:r>
              <a:rPr lang="id-ID" sz="1100" dirty="0"/>
              <a:t>Persentase personal travel yang tidak puas lebih tinggi daripada business travel</a:t>
            </a:r>
            <a:r>
              <a:rPr lang="en-US" sz="1100" dirty="0"/>
              <a:t>.</a:t>
            </a:r>
            <a:endParaRPr lang="id-ID" sz="1100" dirty="0"/>
          </a:p>
          <a:p>
            <a:pPr marL="171450" indent="-171450">
              <a:buSzPct val="75000"/>
              <a:buFont typeface="Arial" panose="020B0604020202020204" pitchFamily="34" charset="0"/>
              <a:buChar char="•"/>
            </a:pPr>
            <a:r>
              <a:rPr lang="id-ID" sz="1100" dirty="0"/>
              <a:t>Customer dengan kelas Eco adalah customer dengan satisfied tertinggi dan business class adalah class dengan Disatisfied lebih tinggi dari pada yang Satisfied</a:t>
            </a:r>
            <a:r>
              <a:rPr lang="en-US" sz="1100" dirty="0"/>
              <a:t>.</a:t>
            </a:r>
            <a:endParaRPr lang="id-ID" sz="1100" dirty="0"/>
          </a:p>
          <a:p>
            <a:pPr marL="171450" indent="-171450">
              <a:buSzPct val="75000"/>
              <a:buFont typeface="Arial" panose="020B0604020202020204" pitchFamily="34" charset="0"/>
              <a:buChar char="•"/>
            </a:pPr>
            <a:r>
              <a:rPr lang="en-US" sz="1100" dirty="0">
                <a:solidFill>
                  <a:schemeClr val="dk1"/>
                </a:solidFill>
              </a:rPr>
              <a:t>F</a:t>
            </a:r>
            <a:r>
              <a:rPr lang="id-ID" sz="1100" dirty="0"/>
              <a:t>eature type of travel sangat berkolerasi dengan feature class. disini kita bisa disimpulkan untuk menggabungkan feature tersebut</a:t>
            </a:r>
            <a:r>
              <a:rPr lang="en-US" sz="1100" dirty="0"/>
              <a:t>.</a:t>
            </a:r>
            <a:endParaRPr lang="id-ID" sz="1100" dirty="0"/>
          </a:p>
          <a:p>
            <a:pPr marL="171450" indent="-171450">
              <a:buSzPct val="75000"/>
              <a:buFont typeface="Arial" panose="020B0604020202020204" pitchFamily="34" charset="0"/>
              <a:buChar char="•"/>
            </a:pPr>
            <a:r>
              <a:rPr lang="id-ID" sz="1100" dirty="0">
                <a:solidFill>
                  <a:schemeClr val="dk1"/>
                </a:solidFill>
              </a:rPr>
              <a:t>Food and drink memiliki korelasi yang kuat dengan seat comfort ( drop feature Food and Drink ) -&gt; seat comfort memiliki korelasi lebih besar ke target</a:t>
            </a:r>
            <a:r>
              <a:rPr lang="en-US" sz="1100" dirty="0">
                <a:solidFill>
                  <a:schemeClr val="dk1"/>
                </a:solidFill>
              </a:rPr>
              <a:t>.</a:t>
            </a:r>
            <a:endParaRPr lang="id-ID" sz="1100" dirty="0">
              <a:solidFill>
                <a:schemeClr val="dk1"/>
              </a:solidFill>
            </a:endParaRPr>
          </a:p>
          <a:p>
            <a:pPr marL="171450" indent="-171450">
              <a:buSzPct val="75000"/>
              <a:buFont typeface="Arial" panose="020B0604020202020204" pitchFamily="34" charset="0"/>
              <a:buChar char="•"/>
            </a:pPr>
            <a:r>
              <a:rPr lang="en-US" sz="1100" dirty="0"/>
              <a:t>B</a:t>
            </a:r>
            <a:r>
              <a:rPr lang="id-ID" sz="1100" dirty="0"/>
              <a:t>aggage handling dan checkin service memiliki korelasi yang tidak terlalu rendah dengan feature target</a:t>
            </a:r>
            <a:r>
              <a:rPr lang="en-US" sz="1100" dirty="0"/>
              <a:t>.</a:t>
            </a:r>
            <a:endParaRPr lang="id-ID" sz="1100" dirty="0">
              <a:solidFill>
                <a:schemeClr val="dk1"/>
              </a:solidFill>
            </a:endParaRPr>
          </a:p>
        </p:txBody>
      </p:sp>
    </p:spTree>
    <p:extLst>
      <p:ext uri="{BB962C8B-B14F-4D97-AF65-F5344CB8AC3E}">
        <p14:creationId xmlns:p14="http://schemas.microsoft.com/office/powerpoint/2010/main" val="2504615759"/>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fade">
                                      <p:cBhvr>
                                        <p:cTn id="7"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Oval 260">
            <a:extLst>
              <a:ext uri="{FF2B5EF4-FFF2-40B4-BE49-F238E27FC236}">
                <a16:creationId xmlns:a16="http://schemas.microsoft.com/office/drawing/2014/main" id="{F9ED538B-B695-4C0C-80C0-31BD47811019}"/>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TextBox 344">
            <a:extLst>
              <a:ext uri="{FF2B5EF4-FFF2-40B4-BE49-F238E27FC236}">
                <a16:creationId xmlns:a16="http://schemas.microsoft.com/office/drawing/2014/main" id="{0B9683A8-2114-4B62-95F2-8F4095BFE30D}"/>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cxnSp>
        <p:nvCxnSpPr>
          <p:cNvPr id="346" name="Straight Connector 345">
            <a:extLst>
              <a:ext uri="{FF2B5EF4-FFF2-40B4-BE49-F238E27FC236}">
                <a16:creationId xmlns:a16="http://schemas.microsoft.com/office/drawing/2014/main" id="{696DADF9-46D6-45BE-9E50-E8A16A95B44C}"/>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91510C8A-D76E-43DB-AA70-2E01C992A8E0}"/>
              </a:ext>
            </a:extLst>
          </p:cNvPr>
          <p:cNvPicPr>
            <a:picLocks noChangeAspect="1"/>
          </p:cNvPicPr>
          <p:nvPr/>
        </p:nvPicPr>
        <p:blipFill>
          <a:blip r:embed="rId3"/>
          <a:stretch>
            <a:fillRect/>
          </a:stretch>
        </p:blipFill>
        <p:spPr>
          <a:xfrm>
            <a:off x="10275155" y="220992"/>
            <a:ext cx="1555931" cy="875211"/>
          </a:xfrm>
          <a:prstGeom prst="rect">
            <a:avLst/>
          </a:prstGeom>
        </p:spPr>
      </p:pic>
      <p:sp>
        <p:nvSpPr>
          <p:cNvPr id="18" name="Text Placeholder 307">
            <a:extLst>
              <a:ext uri="{FF2B5EF4-FFF2-40B4-BE49-F238E27FC236}">
                <a16:creationId xmlns:a16="http://schemas.microsoft.com/office/drawing/2014/main" id="{9FB0F51A-B8B3-49DB-AB69-A5879517A038}"/>
              </a:ext>
            </a:extLst>
          </p:cNvPr>
          <p:cNvSpPr txBox="1">
            <a:spLocks/>
          </p:cNvSpPr>
          <p:nvPr/>
        </p:nvSpPr>
        <p:spPr>
          <a:xfrm>
            <a:off x="608012" y="320217"/>
            <a:ext cx="5862457" cy="383175"/>
          </a:xfrm>
          <a:prstGeom prst="rect">
            <a:avLst/>
          </a:prstGeom>
        </p:spPr>
        <p:txBody>
          <a:bodyPr vert="horz" lIns="91440" tIns="45720" rIns="91440" bIns="45720" rtlCol="0" anchor="ctr">
            <a:noAutofit/>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a:t>
            </a:r>
            <a:r>
              <a:rPr lang="en-US" sz="2000" dirty="0">
                <a:sym typeface="Montserrat"/>
              </a:rPr>
              <a:t>Extra insight from external data</a:t>
            </a:r>
            <a:endParaRPr lang="en-US" sz="2000" dirty="0"/>
          </a:p>
        </p:txBody>
      </p:sp>
      <p:grpSp>
        <p:nvGrpSpPr>
          <p:cNvPr id="2" name="Group 1">
            <a:extLst>
              <a:ext uri="{FF2B5EF4-FFF2-40B4-BE49-F238E27FC236}">
                <a16:creationId xmlns:a16="http://schemas.microsoft.com/office/drawing/2014/main" id="{3A0D76F8-2C21-4815-AADD-060BCACA73DA}"/>
              </a:ext>
            </a:extLst>
          </p:cNvPr>
          <p:cNvGrpSpPr/>
          <p:nvPr/>
        </p:nvGrpSpPr>
        <p:grpSpPr>
          <a:xfrm>
            <a:off x="528503" y="1237616"/>
            <a:ext cx="9680609" cy="5513046"/>
            <a:chOff x="528503" y="1237616"/>
            <a:chExt cx="9680609" cy="5513046"/>
          </a:xfrm>
        </p:grpSpPr>
        <p:grpSp>
          <p:nvGrpSpPr>
            <p:cNvPr id="307" name="Group 306">
              <a:extLst>
                <a:ext uri="{FF2B5EF4-FFF2-40B4-BE49-F238E27FC236}">
                  <a16:creationId xmlns:a16="http://schemas.microsoft.com/office/drawing/2014/main" id="{6CC9E44C-618C-4364-9634-652466A9E895}"/>
                </a:ext>
              </a:extLst>
            </p:cNvPr>
            <p:cNvGrpSpPr/>
            <p:nvPr/>
          </p:nvGrpSpPr>
          <p:grpSpPr>
            <a:xfrm>
              <a:off x="7973263" y="5148696"/>
              <a:ext cx="382982" cy="71632"/>
              <a:chOff x="813442" y="2818906"/>
              <a:chExt cx="382982" cy="71632"/>
            </a:xfrm>
          </p:grpSpPr>
          <p:sp>
            <p:nvSpPr>
              <p:cNvPr id="115" name="Oval 114">
                <a:extLst>
                  <a:ext uri="{FF2B5EF4-FFF2-40B4-BE49-F238E27FC236}">
                    <a16:creationId xmlns:a16="http://schemas.microsoft.com/office/drawing/2014/main" id="{2BEDCCF9-6608-47BA-A373-89EF6947F82C}"/>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7F2CCB85-BC7F-4A80-8927-FB9ED9B257A3}"/>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F517F86-D88F-409F-8AF0-8433CCF52F44}"/>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Google Shape;111;p2">
              <a:extLst>
                <a:ext uri="{FF2B5EF4-FFF2-40B4-BE49-F238E27FC236}">
                  <a16:creationId xmlns:a16="http://schemas.microsoft.com/office/drawing/2014/main" id="{99B20D1A-6A57-46E0-AB2D-E7AA98FF0BD8}"/>
                </a:ext>
              </a:extLst>
            </p:cNvPr>
            <p:cNvSpPr txBox="1"/>
            <p:nvPr/>
          </p:nvSpPr>
          <p:spPr>
            <a:xfrm>
              <a:off x="6120396" y="1237616"/>
              <a:ext cx="4088716" cy="1938952"/>
            </a:xfrm>
            <a:prstGeom prst="rect">
              <a:avLst/>
            </a:prstGeom>
            <a:noFill/>
            <a:ln>
              <a:noFill/>
            </a:ln>
          </p:spPr>
          <p:txBody>
            <a:bodyPr spcFirstLastPara="1" wrap="square" lIns="91425" tIns="45700" rIns="91425" bIns="45700" anchor="t" anchorCtr="0">
              <a:spAutoFit/>
            </a:bodyPr>
            <a:lstStyle/>
            <a:p>
              <a:r>
                <a:rPr lang="id-ID" sz="1500" dirty="0">
                  <a:solidFill>
                    <a:schemeClr val="dk1"/>
                  </a:solidFill>
                </a:rPr>
                <a:t>Pada masa pandemi Covid, perjalanan business menjadi sangat berkurang sebesar 96% dari normal</a:t>
              </a:r>
              <a:endParaRPr lang="en-US" sz="1500" dirty="0">
                <a:solidFill>
                  <a:schemeClr val="dk1"/>
                </a:solidFill>
              </a:endParaRPr>
            </a:p>
            <a:p>
              <a:r>
                <a:rPr lang="id-ID" sz="1500" dirty="0">
                  <a:solidFill>
                    <a:schemeClr val="dk1"/>
                  </a:solidFill>
                </a:rPr>
                <a:t>penerbanga</a:t>
              </a:r>
              <a:r>
                <a:rPr lang="en-US" sz="1500" dirty="0">
                  <a:solidFill>
                    <a:schemeClr val="dk1"/>
                  </a:solidFill>
                </a:rPr>
                <a:t>n.</a:t>
              </a:r>
              <a:r>
                <a:rPr lang="id-ID" sz="1500" dirty="0">
                  <a:solidFill>
                    <a:schemeClr val="dk1"/>
                  </a:solidFill>
                </a:rPr>
                <a:t>Berdasarkan hal tersebut kita dapat melakukan drop pada feature type of travel business dan fokus pada</a:t>
              </a:r>
              <a:r>
                <a:rPr lang="en-US" sz="1500" dirty="0">
                  <a:solidFill>
                    <a:schemeClr val="dk1"/>
                  </a:solidFill>
                </a:rPr>
                <a:t> </a:t>
              </a:r>
              <a:r>
                <a:rPr lang="id-ID" sz="1500" dirty="0">
                  <a:solidFill>
                    <a:schemeClr val="dk1"/>
                  </a:solidFill>
                </a:rPr>
                <a:t>meningkatkan satisfaction pada personal type</a:t>
              </a:r>
              <a:r>
                <a:rPr lang="en-US" sz="1500" dirty="0">
                  <a:solidFill>
                    <a:schemeClr val="dk1"/>
                  </a:solidFill>
                </a:rPr>
                <a:t>.</a:t>
              </a:r>
              <a:endParaRPr lang="id-ID" sz="1500" dirty="0">
                <a:solidFill>
                  <a:schemeClr val="dk1"/>
                </a:solidFill>
              </a:endParaRPr>
            </a:p>
          </p:txBody>
        </p:sp>
        <p:pic>
          <p:nvPicPr>
            <p:cNvPr id="13" name="Picture 2" descr="Text&#10;&#10;Description automatically generated">
              <a:extLst>
                <a:ext uri="{FF2B5EF4-FFF2-40B4-BE49-F238E27FC236}">
                  <a16:creationId xmlns:a16="http://schemas.microsoft.com/office/drawing/2014/main" id="{9E10C85F-BD6B-4BB8-8DAF-0210F27ECB3A}"/>
                </a:ext>
              </a:extLst>
            </p:cNvPr>
            <p:cNvPicPr>
              <a:picLocks noChangeAspect="1"/>
            </p:cNvPicPr>
            <p:nvPr/>
          </p:nvPicPr>
          <p:blipFill>
            <a:blip r:embed="rId4"/>
            <a:stretch>
              <a:fillRect/>
            </a:stretch>
          </p:blipFill>
          <p:spPr>
            <a:xfrm>
              <a:off x="834836" y="1417338"/>
              <a:ext cx="5123145" cy="1579509"/>
            </a:xfrm>
            <a:prstGeom prst="rect">
              <a:avLst/>
            </a:prstGeom>
          </p:spPr>
        </p:pic>
        <p:sp>
          <p:nvSpPr>
            <p:cNvPr id="15" name="Google Shape;111;p2">
              <a:extLst>
                <a:ext uri="{FF2B5EF4-FFF2-40B4-BE49-F238E27FC236}">
                  <a16:creationId xmlns:a16="http://schemas.microsoft.com/office/drawing/2014/main" id="{0D8203F9-95A3-4AA6-AF2E-85D1467567B3}"/>
                </a:ext>
              </a:extLst>
            </p:cNvPr>
            <p:cNvSpPr txBox="1"/>
            <p:nvPr/>
          </p:nvSpPr>
          <p:spPr>
            <a:xfrm>
              <a:off x="528503" y="3426716"/>
              <a:ext cx="4088716" cy="3323946"/>
            </a:xfrm>
            <a:prstGeom prst="rect">
              <a:avLst/>
            </a:prstGeom>
            <a:noFill/>
            <a:ln>
              <a:noFill/>
            </a:ln>
          </p:spPr>
          <p:txBody>
            <a:bodyPr spcFirstLastPara="1" wrap="square" lIns="91425" tIns="45700" rIns="91425" bIns="45700" anchor="t" anchorCtr="0">
              <a:spAutoFit/>
            </a:bodyPr>
            <a:lstStyle/>
            <a:p>
              <a:r>
                <a:rPr lang="en-US"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2. </a:t>
              </a:r>
              <a:r>
                <a:rPr lang="id-ID" sz="1500" dirty="0">
                  <a:solidFill>
                    <a:schemeClr val="dk1"/>
                  </a:solidFill>
                </a:rPr>
                <a:t>Ordinal feature ( 1 – 5 ) mendeskripsikan kepuasan customer terhadap service tersebut</a:t>
              </a:r>
              <a:endParaRPr lang="en-US" sz="1500" dirty="0">
                <a:solidFill>
                  <a:schemeClr val="dk1"/>
                </a:solidFill>
              </a:endParaRPr>
            </a:p>
            <a:p>
              <a:r>
                <a:rPr lang="id-ID" sz="1500" dirty="0">
                  <a:solidFill>
                    <a:schemeClr val="dk1"/>
                  </a:solidFill>
                </a:rPr>
                <a:t>Berdasarkan </a:t>
              </a:r>
              <a:r>
                <a:rPr lang="id-ID" sz="1500" dirty="0"/>
                <a:t> ketentuan umum saat survei </a:t>
              </a:r>
              <a:endParaRPr lang="en-US" sz="1500" dirty="0"/>
            </a:p>
            <a:p>
              <a:r>
                <a:rPr lang="id-ID" sz="1500" dirty="0"/>
                <a:t>skala likert </a:t>
              </a:r>
            </a:p>
            <a:p>
              <a:r>
                <a:rPr lang="id-ID" sz="1500" dirty="0">
                  <a:solidFill>
                    <a:schemeClr val="dk1"/>
                  </a:solidFill>
                </a:rPr>
                <a:t>Maka </a:t>
              </a:r>
              <a:r>
                <a:rPr lang="en-US" sz="1500" dirty="0" err="1">
                  <a:solidFill>
                    <a:schemeClr val="dk1"/>
                  </a:solidFill>
                </a:rPr>
                <a:t>dapat</a:t>
              </a:r>
              <a:r>
                <a:rPr lang="en-US" sz="1500" dirty="0">
                  <a:solidFill>
                    <a:schemeClr val="dk1"/>
                  </a:solidFill>
                </a:rPr>
                <a:t> </a:t>
              </a:r>
              <a:r>
                <a:rPr lang="en-US" sz="1500" dirty="0" err="1">
                  <a:solidFill>
                    <a:schemeClr val="dk1"/>
                  </a:solidFill>
                </a:rPr>
                <a:t>kita</a:t>
              </a:r>
              <a:r>
                <a:rPr lang="id-ID" sz="1500" dirty="0">
                  <a:solidFill>
                    <a:schemeClr val="dk1"/>
                  </a:solidFill>
                </a:rPr>
                <a:t> </a:t>
              </a:r>
              <a:r>
                <a:rPr lang="en-US" sz="1500" dirty="0" err="1">
                  <a:solidFill>
                    <a:schemeClr val="dk1"/>
                  </a:solidFill>
                </a:rPr>
                <a:t>simpulkan</a:t>
              </a:r>
              <a:r>
                <a:rPr lang="id-ID" sz="1500" dirty="0">
                  <a:solidFill>
                    <a:schemeClr val="dk1"/>
                  </a:solidFill>
                </a:rPr>
                <a:t> bahwa :</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500" dirty="0">
                  <a:latin typeface="Open Sans Semibold" panose="020B0706030804020204" pitchFamily="34" charset="0"/>
                  <a:ea typeface="Open Sans Semibold" panose="020B0706030804020204" pitchFamily="34" charset="0"/>
                  <a:cs typeface="Open Sans Semibold" panose="020B0706030804020204" pitchFamily="34" charset="0"/>
                </a:rPr>
                <a:t>1</a:t>
              </a:r>
              <a:r>
                <a:rPr lang="id-ID" sz="1500" dirty="0"/>
                <a:t> = sangat tidak puas</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500" dirty="0">
                  <a:latin typeface="Open Sans Semibold" panose="020B0706030804020204" pitchFamily="34" charset="0"/>
                  <a:ea typeface="Open Sans Semibold" panose="020B0706030804020204" pitchFamily="34" charset="0"/>
                  <a:cs typeface="Open Sans Semibold" panose="020B0706030804020204" pitchFamily="34" charset="0"/>
                </a:rPr>
                <a:t>2</a:t>
              </a:r>
              <a:r>
                <a:rPr lang="id-ID" sz="1500" dirty="0"/>
                <a:t> = tidak puas</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500" dirty="0">
                  <a:latin typeface="Open Sans Semibold" panose="020B0706030804020204" pitchFamily="34" charset="0"/>
                  <a:ea typeface="Open Sans Semibold" panose="020B0706030804020204" pitchFamily="34" charset="0"/>
                  <a:cs typeface="Open Sans Semibold" panose="020B0706030804020204" pitchFamily="34" charset="0"/>
                </a:rPr>
                <a:t>3</a:t>
              </a:r>
              <a:r>
                <a:rPr lang="id-ID" sz="1500" dirty="0"/>
                <a:t> = netral</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500" dirty="0">
                  <a:latin typeface="Open Sans Semibold" panose="020B0706030804020204" pitchFamily="34" charset="0"/>
                  <a:ea typeface="Open Sans Semibold" panose="020B0706030804020204" pitchFamily="34" charset="0"/>
                  <a:cs typeface="Open Sans Semibold" panose="020B0706030804020204" pitchFamily="34" charset="0"/>
                </a:rPr>
                <a:t>4</a:t>
              </a:r>
              <a:r>
                <a:rPr lang="id-ID" sz="1500" dirty="0"/>
                <a:t> = puas</a:t>
              </a:r>
            </a:p>
            <a:p>
              <a:r>
                <a:rPr lang="en-US" sz="15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500" dirty="0">
                  <a:latin typeface="Open Sans Semibold" panose="020B0706030804020204" pitchFamily="34" charset="0"/>
                  <a:ea typeface="Open Sans Semibold" panose="020B0706030804020204" pitchFamily="34" charset="0"/>
                  <a:cs typeface="Open Sans Semibold" panose="020B0706030804020204" pitchFamily="34" charset="0"/>
                </a:rPr>
                <a:t>5</a:t>
              </a:r>
              <a:r>
                <a:rPr lang="id-ID" sz="1500" dirty="0"/>
                <a:t> = sangat puas</a:t>
              </a:r>
            </a:p>
            <a:p>
              <a:endParaRPr lang="id-ID" sz="1500" dirty="0">
                <a:solidFill>
                  <a:schemeClr val="dk1"/>
                </a:solidFill>
              </a:endParaRPr>
            </a:p>
            <a:p>
              <a:endParaRPr lang="id-ID"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6" name="Google Shape;111;p2">
              <a:extLst>
                <a:ext uri="{FF2B5EF4-FFF2-40B4-BE49-F238E27FC236}">
                  <a16:creationId xmlns:a16="http://schemas.microsoft.com/office/drawing/2014/main" id="{F9FA55BF-87E9-42B3-BC26-183AD2FCB0B6}"/>
                </a:ext>
              </a:extLst>
            </p:cNvPr>
            <p:cNvSpPr txBox="1"/>
            <p:nvPr/>
          </p:nvSpPr>
          <p:spPr>
            <a:xfrm>
              <a:off x="528503" y="1354061"/>
              <a:ext cx="4088716" cy="323125"/>
            </a:xfrm>
            <a:prstGeom prst="rect">
              <a:avLst/>
            </a:prstGeom>
            <a:noFill/>
            <a:ln>
              <a:noFill/>
            </a:ln>
          </p:spPr>
          <p:txBody>
            <a:bodyPr spcFirstLastPara="1" wrap="square" lIns="91425" tIns="45700" rIns="91425" bIns="45700" anchor="t" anchorCtr="0">
              <a:spAutoFit/>
            </a:bodyPr>
            <a:lstStyle/>
            <a:p>
              <a:r>
                <a:rPr lang="en-US"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1.</a:t>
              </a:r>
              <a:endParaRPr lang="id-ID"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7" name="TextBox 16">
              <a:extLst>
                <a:ext uri="{FF2B5EF4-FFF2-40B4-BE49-F238E27FC236}">
                  <a16:creationId xmlns:a16="http://schemas.microsoft.com/office/drawing/2014/main" id="{9A381D8A-D68B-4357-B5B0-57F07B542AEB}"/>
                </a:ext>
              </a:extLst>
            </p:cNvPr>
            <p:cNvSpPr txBox="1"/>
            <p:nvPr/>
          </p:nvSpPr>
          <p:spPr>
            <a:xfrm>
              <a:off x="6120396" y="3349456"/>
              <a:ext cx="4088716" cy="1477328"/>
            </a:xfrm>
            <a:prstGeom prst="rect">
              <a:avLst/>
            </a:prstGeom>
            <a:noFill/>
          </p:spPr>
          <p:txBody>
            <a:bodyPr wrap="square">
              <a:spAutoFit/>
            </a:bodyPr>
            <a:lstStyle/>
            <a:p>
              <a:r>
                <a:rPr lang="en-US"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3. </a:t>
              </a:r>
              <a:r>
                <a:rPr lang="id-ID" sz="1500" dirty="0">
                  <a:solidFill>
                    <a:schemeClr val="dk1"/>
                  </a:solidFill>
                </a:rPr>
                <a:t>Dari semua feature service, feature </a:t>
              </a:r>
              <a:r>
                <a:rPr lang="en-US"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G</a:t>
              </a:r>
              <a:r>
                <a:rPr lang="id-ID"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ate </a:t>
              </a:r>
              <a:r>
                <a:rPr lang="en-US"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L</a:t>
              </a:r>
              <a:r>
                <a:rPr lang="id-ID" sz="15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rPr>
                <a:t>ocation </a:t>
              </a:r>
              <a:r>
                <a:rPr lang="id-ID" sz="1500" dirty="0">
                  <a:solidFill>
                    <a:schemeClr val="dk1"/>
                  </a:solidFill>
                </a:rPr>
                <a:t>merupakan feature</a:t>
              </a:r>
              <a:r>
                <a:rPr lang="en-US" sz="1500" dirty="0">
                  <a:solidFill>
                    <a:schemeClr val="dk1"/>
                  </a:solidFill>
                </a:rPr>
                <a:t> </a:t>
              </a:r>
              <a:r>
                <a:rPr lang="id-ID" sz="1500" dirty="0">
                  <a:solidFill>
                    <a:schemeClr val="dk1"/>
                  </a:solidFill>
                </a:rPr>
                <a:t>yang tidak bisa diubah oleh invistico, dikarenakan penentuan gate merupakan hal yang di lakukan oleh pihak bandara ke setiap maskapai ( pesawat )</a:t>
              </a:r>
              <a:r>
                <a:rPr lang="en-US" sz="1500" dirty="0">
                  <a:solidFill>
                    <a:schemeClr val="dk1"/>
                  </a:solidFill>
                </a:rPr>
                <a:t>.</a:t>
              </a:r>
              <a:endParaRPr lang="id-ID" sz="1500" dirty="0">
                <a:solidFill>
                  <a:schemeClr val="dk1"/>
                </a:solidFill>
              </a:endParaRPr>
            </a:p>
          </p:txBody>
        </p:sp>
      </p:grpSp>
    </p:spTree>
    <p:extLst>
      <p:ext uri="{BB962C8B-B14F-4D97-AF65-F5344CB8AC3E}">
        <p14:creationId xmlns:p14="http://schemas.microsoft.com/office/powerpoint/2010/main" val="165857433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xEl>
                                              <p:pRg st="0" end="0"/>
                                            </p:txEl>
                                          </p:spTgt>
                                        </p:tgtEl>
                                        <p:attrNameLst>
                                          <p:attrName>style.visibility</p:attrName>
                                        </p:attrNameLst>
                                      </p:cBhvr>
                                      <p:to>
                                        <p:strVal val="visible"/>
                                      </p:to>
                                    </p:set>
                                    <p:animEffect transition="in" filter="fade">
                                      <p:cBhvr>
                                        <p:cTn id="10" dur="5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Oval 41">
            <a:extLst>
              <a:ext uri="{FF2B5EF4-FFF2-40B4-BE49-F238E27FC236}">
                <a16:creationId xmlns:a16="http://schemas.microsoft.com/office/drawing/2014/main" id="{6BAF3ED8-9D08-4D33-939D-BCC1744B601B}"/>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220B82E6-E7F1-44A7-AB00-CE51D63E36C7}"/>
              </a:ext>
            </a:extLst>
          </p:cNvPr>
          <p:cNvSpPr/>
          <p:nvPr/>
        </p:nvSpPr>
        <p:spPr>
          <a:xfrm>
            <a:off x="1528354" y="3310824"/>
            <a:ext cx="9135288" cy="379537"/>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Arrow: Right 102">
            <a:extLst>
              <a:ext uri="{FF2B5EF4-FFF2-40B4-BE49-F238E27FC236}">
                <a16:creationId xmlns:a16="http://schemas.microsoft.com/office/drawing/2014/main" id="{C03A996F-46FA-4E46-AFD8-E230535501A8}"/>
              </a:ext>
            </a:extLst>
          </p:cNvPr>
          <p:cNvSpPr/>
          <p:nvPr/>
        </p:nvSpPr>
        <p:spPr>
          <a:xfrm rot="5400000">
            <a:off x="10334000" y="3807856"/>
            <a:ext cx="215153" cy="206888"/>
          </a:xfrm>
          <a:prstGeom prst="rightArrow">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AB7193AA-A91A-4D97-8B59-D569CDFD4678}"/>
              </a:ext>
            </a:extLst>
          </p:cNvPr>
          <p:cNvSpPr txBox="1"/>
          <p:nvPr/>
        </p:nvSpPr>
        <p:spPr>
          <a:xfrm>
            <a:off x="1645920" y="3386572"/>
            <a:ext cx="8795657" cy="261610"/>
          </a:xfrm>
          <a:prstGeom prst="rect">
            <a:avLst/>
          </a:prstGeom>
          <a:noFill/>
        </p:spPr>
        <p:txBody>
          <a:bodyPr wrap="square" rtlCol="0" anchor="t">
            <a:spAutoFit/>
          </a:bodyPr>
          <a:lstStyle/>
          <a:p>
            <a:pPr lvl="0" algn="ctr"/>
            <a:r>
              <a:rPr lang="id-ID" sz="1100" spc="600" dirty="0">
                <a:latin typeface="Open Sans Extrabold" panose="020B0906030804020204" pitchFamily="34" charset="0"/>
                <a:ea typeface="Open Sans Extrabold" panose="020B0906030804020204" pitchFamily="34" charset="0"/>
                <a:cs typeface="Open Sans Extrabold" panose="020B0906030804020204" pitchFamily="34" charset="0"/>
              </a:rPr>
              <a:t>2</a:t>
            </a:r>
            <a:r>
              <a:rPr lang="en-US" sz="1100" spc="600" dirty="0">
                <a:latin typeface="Open Sans Extrabold" panose="020B0906030804020204" pitchFamily="34" charset="0"/>
                <a:ea typeface="Open Sans Extrabold" panose="020B0906030804020204" pitchFamily="34" charset="0"/>
                <a:cs typeface="Open Sans Extrabold" panose="020B0906030804020204" pitchFamily="34" charset="0"/>
              </a:rPr>
              <a:t>4</a:t>
            </a:r>
            <a:r>
              <a:rPr lang="id-ID" sz="1100" spc="600" dirty="0">
                <a:latin typeface="Open Sans Extrabold" panose="020B0906030804020204" pitchFamily="34" charset="0"/>
                <a:ea typeface="Open Sans Extrabold" panose="020B0906030804020204" pitchFamily="34" charset="0"/>
                <a:cs typeface="Open Sans Extrabold" panose="020B0906030804020204" pitchFamily="34" charset="0"/>
              </a:rPr>
              <a:t> FEATURE (FINAL SELECTION) MASUK MODEL</a:t>
            </a:r>
          </a:p>
        </p:txBody>
      </p:sp>
      <p:grpSp>
        <p:nvGrpSpPr>
          <p:cNvPr id="113" name="Group 112">
            <a:extLst>
              <a:ext uri="{FF2B5EF4-FFF2-40B4-BE49-F238E27FC236}">
                <a16:creationId xmlns:a16="http://schemas.microsoft.com/office/drawing/2014/main" id="{4A954A88-5FA5-4ED6-855F-C2FF462B49C7}"/>
              </a:ext>
            </a:extLst>
          </p:cNvPr>
          <p:cNvGrpSpPr/>
          <p:nvPr/>
        </p:nvGrpSpPr>
        <p:grpSpPr>
          <a:xfrm>
            <a:off x="5904509" y="1390246"/>
            <a:ext cx="382982" cy="71632"/>
            <a:chOff x="813442" y="2818906"/>
            <a:chExt cx="382982" cy="71632"/>
          </a:xfrm>
        </p:grpSpPr>
        <p:sp>
          <p:nvSpPr>
            <p:cNvPr id="116" name="Oval 115">
              <a:extLst>
                <a:ext uri="{FF2B5EF4-FFF2-40B4-BE49-F238E27FC236}">
                  <a16:creationId xmlns:a16="http://schemas.microsoft.com/office/drawing/2014/main" id="{A8F3D626-5F64-4ECE-9FD6-4E417965A683}"/>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F23BDD6-B513-488C-93B4-770AF433239A}"/>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C5DDEB-3975-4AA5-B77A-D9D8D65141DE}"/>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3" name="Picture 122">
            <a:extLst>
              <a:ext uri="{FF2B5EF4-FFF2-40B4-BE49-F238E27FC236}">
                <a16:creationId xmlns:a16="http://schemas.microsoft.com/office/drawing/2014/main" id="{7D3116F2-6319-4F3B-A503-0C907A132E64}"/>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29" name="TextBox 128">
            <a:extLst>
              <a:ext uri="{FF2B5EF4-FFF2-40B4-BE49-F238E27FC236}">
                <a16:creationId xmlns:a16="http://schemas.microsoft.com/office/drawing/2014/main" id="{DC4F109B-9241-4725-A47B-5B293791049A}"/>
              </a:ext>
            </a:extLst>
          </p:cNvPr>
          <p:cNvSpPr txBox="1"/>
          <p:nvPr/>
        </p:nvSpPr>
        <p:spPr>
          <a:xfrm>
            <a:off x="3427603" y="1738777"/>
            <a:ext cx="5336794" cy="1161023"/>
          </a:xfrm>
          <a:prstGeom prst="rect">
            <a:avLst/>
          </a:prstGeom>
          <a:noFill/>
        </p:spPr>
        <p:txBody>
          <a:bodyPr wrap="square" rtlCol="0" anchor="t">
            <a:spAutoFit/>
          </a:bodyPr>
          <a:lstStyle/>
          <a:p>
            <a:pPr algn="ctr">
              <a:lnSpc>
                <a:spcPct val="150000"/>
              </a:lnSpc>
            </a:pP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Model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klasifikasi</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untuk</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memprediksi</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type service yang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dapat</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meningkatkan</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customer satisfaction dan</a:t>
            </a:r>
          </a:p>
          <a:p>
            <a:pPr algn="ctr">
              <a:lnSpc>
                <a:spcPct val="150000"/>
              </a:lnSpc>
            </a:pP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tetap</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meningkatkan</a:t>
            </a:r>
            <a:r>
              <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 revenue </a:t>
            </a:r>
            <a:r>
              <a:rPr lang="en-US" sz="1600" dirty="0" err="1">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rPr>
              <a:t>perusahaan</a:t>
            </a:r>
            <a:endParaRPr lang="en-US" sz="1600" dirty="0">
              <a:solidFill>
                <a:schemeClr val="bg2"/>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52" name="Rectangle: Rounded Corners 51">
            <a:extLst>
              <a:ext uri="{FF2B5EF4-FFF2-40B4-BE49-F238E27FC236}">
                <a16:creationId xmlns:a16="http://schemas.microsoft.com/office/drawing/2014/main" id="{471B188F-37DF-4CAE-8594-4D26F811940D}"/>
              </a:ext>
            </a:extLst>
          </p:cNvPr>
          <p:cNvSpPr/>
          <p:nvPr/>
        </p:nvSpPr>
        <p:spPr>
          <a:xfrm>
            <a:off x="2277291" y="4164326"/>
            <a:ext cx="9135288" cy="379537"/>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2D8A2255-DBA9-49A4-80B4-58A7F42FE510}"/>
              </a:ext>
            </a:extLst>
          </p:cNvPr>
          <p:cNvSpPr txBox="1"/>
          <p:nvPr/>
        </p:nvSpPr>
        <p:spPr>
          <a:xfrm>
            <a:off x="2377438" y="4222604"/>
            <a:ext cx="8795657" cy="261610"/>
          </a:xfrm>
          <a:prstGeom prst="rect">
            <a:avLst/>
          </a:prstGeom>
          <a:noFill/>
        </p:spPr>
        <p:txBody>
          <a:bodyPr wrap="square" rtlCol="0" anchor="t">
            <a:spAutoFit/>
          </a:bodyPr>
          <a:lstStyle/>
          <a:p>
            <a:pPr lvl="0" algn="ctr"/>
            <a:r>
              <a:rPr lang="id-ID" sz="1100" spc="600" dirty="0">
                <a:latin typeface="Open Sans Extrabold" panose="020B0906030804020204" pitchFamily="34" charset="0"/>
                <a:ea typeface="Open Sans Extrabold" panose="020B0906030804020204" pitchFamily="34" charset="0"/>
                <a:cs typeface="Open Sans Extrabold" panose="020B0906030804020204" pitchFamily="34" charset="0"/>
              </a:rPr>
              <a:t>SPLIT DATA TRAIN &amp; TEST, 70:30</a:t>
            </a:r>
          </a:p>
        </p:txBody>
      </p:sp>
      <p:cxnSp>
        <p:nvCxnSpPr>
          <p:cNvPr id="144" name="Straight Connector 143">
            <a:extLst>
              <a:ext uri="{FF2B5EF4-FFF2-40B4-BE49-F238E27FC236}">
                <a16:creationId xmlns:a16="http://schemas.microsoft.com/office/drawing/2014/main" id="{27344383-3200-4E06-9B34-D1597254149E}"/>
              </a:ext>
            </a:extLst>
          </p:cNvPr>
          <p:cNvCxnSpPr>
            <a:cxnSpLocks/>
          </p:cNvCxnSpPr>
          <p:nvPr/>
        </p:nvCxnSpPr>
        <p:spPr>
          <a:xfrm>
            <a:off x="10654933" y="3699070"/>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7" name="Rectangle: Rounded Corners 56">
            <a:extLst>
              <a:ext uri="{FF2B5EF4-FFF2-40B4-BE49-F238E27FC236}">
                <a16:creationId xmlns:a16="http://schemas.microsoft.com/office/drawing/2014/main" id="{279F9BDD-98BF-474F-873E-6CF6838ABC74}"/>
              </a:ext>
            </a:extLst>
          </p:cNvPr>
          <p:cNvSpPr/>
          <p:nvPr/>
        </p:nvSpPr>
        <p:spPr>
          <a:xfrm>
            <a:off x="331427" y="4997250"/>
            <a:ext cx="11081152" cy="506635"/>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26443D6F-C7AC-4748-8429-EC5CDC8CED4C}"/>
              </a:ext>
            </a:extLst>
          </p:cNvPr>
          <p:cNvSpPr txBox="1"/>
          <p:nvPr/>
        </p:nvSpPr>
        <p:spPr>
          <a:xfrm>
            <a:off x="557715" y="5113028"/>
            <a:ext cx="11316287" cy="261610"/>
          </a:xfrm>
          <a:prstGeom prst="rect">
            <a:avLst/>
          </a:prstGeom>
          <a:noFill/>
        </p:spPr>
        <p:txBody>
          <a:bodyPr wrap="square" rtlCol="0" anchor="t">
            <a:spAutoFit/>
          </a:bodyPr>
          <a:lstStyle/>
          <a:p>
            <a:pPr lvl="0"/>
            <a:r>
              <a:rPr lang="id-ID" sz="1100" dirty="0">
                <a:latin typeface="Open Sans Extrabold" panose="020B0906030804020204" pitchFamily="34" charset="0"/>
                <a:ea typeface="Open Sans Extrabold" panose="020B0906030804020204" pitchFamily="34" charset="0"/>
                <a:cs typeface="Open Sans Extrabold" panose="020B0906030804020204" pitchFamily="34" charset="0"/>
              </a:rPr>
              <a:t>DIGUNAKAN MODEL</a:t>
            </a:r>
            <a:r>
              <a:rPr lang="en-US" sz="1100" dirty="0">
                <a:latin typeface="Open Sans Extrabold" panose="020B0906030804020204" pitchFamily="34" charset="0"/>
                <a:ea typeface="Open Sans Extrabold" panose="020B0906030804020204" pitchFamily="34" charset="0"/>
                <a:cs typeface="Open Sans Extrabold" panose="020B0906030804020204" pitchFamily="34" charset="0"/>
              </a:rPr>
              <a:t> </a:t>
            </a:r>
            <a:r>
              <a:rPr lang="id-ID" sz="1100" dirty="0">
                <a:latin typeface="Open Sans Extrabold" panose="020B0906030804020204" pitchFamily="34" charset="0"/>
                <a:ea typeface="Open Sans Extrabold" panose="020B0906030804020204" pitchFamily="34" charset="0"/>
                <a:cs typeface="Open Sans Extrabold" panose="020B0906030804020204" pitchFamily="34" charset="0"/>
              </a:rPr>
              <a:t>: LOGISTIC REGRESSION, DECISION TREE, RANDOM FOREST, ADABOOST, XGBOOST, BESERTA HYPERPARAMETER TUNING</a:t>
            </a:r>
            <a:r>
              <a:rPr lang="en-US" sz="1100" dirty="0">
                <a:latin typeface="Open Sans Extrabold" panose="020B0906030804020204" pitchFamily="34" charset="0"/>
                <a:ea typeface="Open Sans Extrabold" panose="020B0906030804020204" pitchFamily="34" charset="0"/>
                <a:cs typeface="Open Sans Extrabold" panose="020B0906030804020204" pitchFamily="34" charset="0"/>
              </a:rPr>
              <a:t>-</a:t>
            </a:r>
            <a:r>
              <a:rPr lang="id-ID" sz="1100" dirty="0">
                <a:latin typeface="Open Sans Extrabold" panose="020B0906030804020204" pitchFamily="34" charset="0"/>
                <a:ea typeface="Open Sans Extrabold" panose="020B0906030804020204" pitchFamily="34" charset="0"/>
                <a:cs typeface="Open Sans Extrabold" panose="020B0906030804020204" pitchFamily="34" charset="0"/>
              </a:rPr>
              <a:t>NYA</a:t>
            </a:r>
          </a:p>
        </p:txBody>
      </p:sp>
      <p:cxnSp>
        <p:nvCxnSpPr>
          <p:cNvPr id="59" name="Straight Connector 58">
            <a:extLst>
              <a:ext uri="{FF2B5EF4-FFF2-40B4-BE49-F238E27FC236}">
                <a16:creationId xmlns:a16="http://schemas.microsoft.com/office/drawing/2014/main" id="{DB709D05-6EAD-4C45-914F-6BB683E06753}"/>
              </a:ext>
            </a:extLst>
          </p:cNvPr>
          <p:cNvCxnSpPr>
            <a:cxnSpLocks/>
          </p:cNvCxnSpPr>
          <p:nvPr/>
        </p:nvCxnSpPr>
        <p:spPr>
          <a:xfrm>
            <a:off x="9458002" y="454386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0" name="Arrow: Right 59">
            <a:extLst>
              <a:ext uri="{FF2B5EF4-FFF2-40B4-BE49-F238E27FC236}">
                <a16:creationId xmlns:a16="http://schemas.microsoft.com/office/drawing/2014/main" id="{BAF99AE8-3824-478E-85F6-4FFF21BF1FE4}"/>
              </a:ext>
            </a:extLst>
          </p:cNvPr>
          <p:cNvSpPr/>
          <p:nvPr/>
        </p:nvSpPr>
        <p:spPr>
          <a:xfrm rot="5400000">
            <a:off x="9137073" y="4657026"/>
            <a:ext cx="215153" cy="206888"/>
          </a:xfrm>
          <a:prstGeom prst="rightArrow">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307">
            <a:extLst>
              <a:ext uri="{FF2B5EF4-FFF2-40B4-BE49-F238E27FC236}">
                <a16:creationId xmlns:a16="http://schemas.microsoft.com/office/drawing/2014/main" id="{CA96EE27-1F99-46F9-AA25-16773E2ADFB6}"/>
              </a:ext>
            </a:extLst>
          </p:cNvPr>
          <p:cNvSpPr txBox="1">
            <a:spLocks/>
          </p:cNvSpPr>
          <p:nvPr/>
        </p:nvSpPr>
        <p:spPr>
          <a:xfrm>
            <a:off x="608013" y="320217"/>
            <a:ext cx="2188572"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.Model Building</a:t>
            </a:r>
          </a:p>
        </p:txBody>
      </p:sp>
    </p:spTree>
    <p:extLst>
      <p:ext uri="{BB962C8B-B14F-4D97-AF65-F5344CB8AC3E}">
        <p14:creationId xmlns:p14="http://schemas.microsoft.com/office/powerpoint/2010/main" val="3860058316"/>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53" presetClass="entr" presetSubtype="16" fill="hold" grpId="0" nodeType="withEffect">
                                  <p:stCondLst>
                                    <p:cond delay="1000"/>
                                  </p:stCondLst>
                                  <p:childTnLst>
                                    <p:set>
                                      <p:cBhvr>
                                        <p:cTn id="9" dur="1" fill="hold">
                                          <p:stCondLst>
                                            <p:cond delay="0"/>
                                          </p:stCondLst>
                                        </p:cTn>
                                        <p:tgtEl>
                                          <p:spTgt spid="47"/>
                                        </p:tgtEl>
                                        <p:attrNameLst>
                                          <p:attrName>style.visibility</p:attrName>
                                        </p:attrNameLst>
                                      </p:cBhvr>
                                      <p:to>
                                        <p:strVal val="visible"/>
                                      </p:to>
                                    </p:set>
                                    <p:anim calcmode="lin" valueType="num">
                                      <p:cBhvr>
                                        <p:cTn id="10" dur="500" fill="hold"/>
                                        <p:tgtEl>
                                          <p:spTgt spid="47"/>
                                        </p:tgtEl>
                                        <p:attrNameLst>
                                          <p:attrName>ppt_w</p:attrName>
                                        </p:attrNameLst>
                                      </p:cBhvr>
                                      <p:tavLst>
                                        <p:tav tm="0">
                                          <p:val>
                                            <p:fltVal val="0"/>
                                          </p:val>
                                        </p:tav>
                                        <p:tav tm="100000">
                                          <p:val>
                                            <p:strVal val="#ppt_w"/>
                                          </p:val>
                                        </p:tav>
                                      </p:tavLst>
                                    </p:anim>
                                    <p:anim calcmode="lin" valueType="num">
                                      <p:cBhvr>
                                        <p:cTn id="11" dur="500" fill="hold"/>
                                        <p:tgtEl>
                                          <p:spTgt spid="47"/>
                                        </p:tgtEl>
                                        <p:attrNameLst>
                                          <p:attrName>ppt_h</p:attrName>
                                        </p:attrNameLst>
                                      </p:cBhvr>
                                      <p:tavLst>
                                        <p:tav tm="0">
                                          <p:val>
                                            <p:fltVal val="0"/>
                                          </p:val>
                                        </p:tav>
                                        <p:tav tm="100000">
                                          <p:val>
                                            <p:strVal val="#ppt_h"/>
                                          </p:val>
                                        </p:tav>
                                      </p:tavLst>
                                    </p:anim>
                                    <p:animEffect transition="in" filter="fade">
                                      <p:cBhvr>
                                        <p:cTn id="12" dur="500"/>
                                        <p:tgtEl>
                                          <p:spTgt spid="47"/>
                                        </p:tgtEl>
                                      </p:cBhvr>
                                    </p:animEffect>
                                  </p:childTnLst>
                                </p:cTn>
                              </p:par>
                              <p:par>
                                <p:cTn id="13" presetID="53" presetClass="entr" presetSubtype="16" fill="hold" grpId="0" nodeType="withEffect">
                                  <p:stCondLst>
                                    <p:cond delay="1000"/>
                                  </p:stCondLst>
                                  <p:childTnLst>
                                    <p:set>
                                      <p:cBhvr>
                                        <p:cTn id="14" dur="1" fill="hold">
                                          <p:stCondLst>
                                            <p:cond delay="0"/>
                                          </p:stCondLst>
                                        </p:cTn>
                                        <p:tgtEl>
                                          <p:spTgt spid="103"/>
                                        </p:tgtEl>
                                        <p:attrNameLst>
                                          <p:attrName>style.visibility</p:attrName>
                                        </p:attrNameLst>
                                      </p:cBhvr>
                                      <p:to>
                                        <p:strVal val="visible"/>
                                      </p:to>
                                    </p:set>
                                    <p:anim calcmode="lin" valueType="num">
                                      <p:cBhvr>
                                        <p:cTn id="15" dur="500" fill="hold"/>
                                        <p:tgtEl>
                                          <p:spTgt spid="103"/>
                                        </p:tgtEl>
                                        <p:attrNameLst>
                                          <p:attrName>ppt_w</p:attrName>
                                        </p:attrNameLst>
                                      </p:cBhvr>
                                      <p:tavLst>
                                        <p:tav tm="0">
                                          <p:val>
                                            <p:fltVal val="0"/>
                                          </p:val>
                                        </p:tav>
                                        <p:tav tm="100000">
                                          <p:val>
                                            <p:strVal val="#ppt_w"/>
                                          </p:val>
                                        </p:tav>
                                      </p:tavLst>
                                    </p:anim>
                                    <p:anim calcmode="lin" valueType="num">
                                      <p:cBhvr>
                                        <p:cTn id="16" dur="500" fill="hold"/>
                                        <p:tgtEl>
                                          <p:spTgt spid="103"/>
                                        </p:tgtEl>
                                        <p:attrNameLst>
                                          <p:attrName>ppt_h</p:attrName>
                                        </p:attrNameLst>
                                      </p:cBhvr>
                                      <p:tavLst>
                                        <p:tav tm="0">
                                          <p:val>
                                            <p:fltVal val="0"/>
                                          </p:val>
                                        </p:tav>
                                        <p:tav tm="100000">
                                          <p:val>
                                            <p:strVal val="#ppt_h"/>
                                          </p:val>
                                        </p:tav>
                                      </p:tavLst>
                                    </p:anim>
                                    <p:animEffect transition="in" filter="fade">
                                      <p:cBhvr>
                                        <p:cTn id="17" dur="500"/>
                                        <p:tgtEl>
                                          <p:spTgt spid="103"/>
                                        </p:tgtEl>
                                      </p:cBhvr>
                                    </p:animEffect>
                                  </p:childTnLst>
                                </p:cTn>
                              </p:par>
                              <p:par>
                                <p:cTn id="18" presetID="53" presetClass="entr" presetSubtype="16" fill="hold" grpId="0" nodeType="withEffect">
                                  <p:stCondLst>
                                    <p:cond delay="1000"/>
                                  </p:stCondLst>
                                  <p:childTnLst>
                                    <p:set>
                                      <p:cBhvr>
                                        <p:cTn id="19" dur="1" fill="hold">
                                          <p:stCondLst>
                                            <p:cond delay="0"/>
                                          </p:stCondLst>
                                        </p:cTn>
                                        <p:tgtEl>
                                          <p:spTgt spid="104"/>
                                        </p:tgtEl>
                                        <p:attrNameLst>
                                          <p:attrName>style.visibility</p:attrName>
                                        </p:attrNameLst>
                                      </p:cBhvr>
                                      <p:to>
                                        <p:strVal val="visible"/>
                                      </p:to>
                                    </p:set>
                                    <p:anim calcmode="lin" valueType="num">
                                      <p:cBhvr>
                                        <p:cTn id="20" dur="500" fill="hold"/>
                                        <p:tgtEl>
                                          <p:spTgt spid="104"/>
                                        </p:tgtEl>
                                        <p:attrNameLst>
                                          <p:attrName>ppt_w</p:attrName>
                                        </p:attrNameLst>
                                      </p:cBhvr>
                                      <p:tavLst>
                                        <p:tav tm="0">
                                          <p:val>
                                            <p:fltVal val="0"/>
                                          </p:val>
                                        </p:tav>
                                        <p:tav tm="100000">
                                          <p:val>
                                            <p:strVal val="#ppt_w"/>
                                          </p:val>
                                        </p:tav>
                                      </p:tavLst>
                                    </p:anim>
                                    <p:anim calcmode="lin" valueType="num">
                                      <p:cBhvr>
                                        <p:cTn id="21" dur="500" fill="hold"/>
                                        <p:tgtEl>
                                          <p:spTgt spid="104"/>
                                        </p:tgtEl>
                                        <p:attrNameLst>
                                          <p:attrName>ppt_h</p:attrName>
                                        </p:attrNameLst>
                                      </p:cBhvr>
                                      <p:tavLst>
                                        <p:tav tm="0">
                                          <p:val>
                                            <p:fltVal val="0"/>
                                          </p:val>
                                        </p:tav>
                                        <p:tav tm="100000">
                                          <p:val>
                                            <p:strVal val="#ppt_h"/>
                                          </p:val>
                                        </p:tav>
                                      </p:tavLst>
                                    </p:anim>
                                    <p:animEffect transition="in" filter="fade">
                                      <p:cBhvr>
                                        <p:cTn id="22" dur="500"/>
                                        <p:tgtEl>
                                          <p:spTgt spid="104"/>
                                        </p:tgtEl>
                                      </p:cBhvr>
                                    </p:animEffect>
                                  </p:childTnLst>
                                </p:cTn>
                              </p:par>
                              <p:par>
                                <p:cTn id="23" presetID="53" presetClass="entr" presetSubtype="16" fill="hold" nodeType="withEffect">
                                  <p:stCondLst>
                                    <p:cond delay="1000"/>
                                  </p:stCondLst>
                                  <p:childTnLst>
                                    <p:set>
                                      <p:cBhvr>
                                        <p:cTn id="24" dur="1" fill="hold">
                                          <p:stCondLst>
                                            <p:cond delay="0"/>
                                          </p:stCondLst>
                                        </p:cTn>
                                        <p:tgtEl>
                                          <p:spTgt spid="144"/>
                                        </p:tgtEl>
                                        <p:attrNameLst>
                                          <p:attrName>style.visibility</p:attrName>
                                        </p:attrNameLst>
                                      </p:cBhvr>
                                      <p:to>
                                        <p:strVal val="visible"/>
                                      </p:to>
                                    </p:set>
                                    <p:anim calcmode="lin" valueType="num">
                                      <p:cBhvr>
                                        <p:cTn id="25" dur="500" fill="hold"/>
                                        <p:tgtEl>
                                          <p:spTgt spid="144"/>
                                        </p:tgtEl>
                                        <p:attrNameLst>
                                          <p:attrName>ppt_w</p:attrName>
                                        </p:attrNameLst>
                                      </p:cBhvr>
                                      <p:tavLst>
                                        <p:tav tm="0">
                                          <p:val>
                                            <p:fltVal val="0"/>
                                          </p:val>
                                        </p:tav>
                                        <p:tav tm="100000">
                                          <p:val>
                                            <p:strVal val="#ppt_w"/>
                                          </p:val>
                                        </p:tav>
                                      </p:tavLst>
                                    </p:anim>
                                    <p:anim calcmode="lin" valueType="num">
                                      <p:cBhvr>
                                        <p:cTn id="26" dur="500" fill="hold"/>
                                        <p:tgtEl>
                                          <p:spTgt spid="144"/>
                                        </p:tgtEl>
                                        <p:attrNameLst>
                                          <p:attrName>ppt_h</p:attrName>
                                        </p:attrNameLst>
                                      </p:cBhvr>
                                      <p:tavLst>
                                        <p:tav tm="0">
                                          <p:val>
                                            <p:fltVal val="0"/>
                                          </p:val>
                                        </p:tav>
                                        <p:tav tm="100000">
                                          <p:val>
                                            <p:strVal val="#ppt_h"/>
                                          </p:val>
                                        </p:tav>
                                      </p:tavLst>
                                    </p:anim>
                                    <p:animEffect transition="in" filter="fade">
                                      <p:cBhvr>
                                        <p:cTn id="27" dur="500"/>
                                        <p:tgtEl>
                                          <p:spTgt spid="144"/>
                                        </p:tgtEl>
                                      </p:cBhvr>
                                    </p:animEffect>
                                  </p:childTnLst>
                                </p:cTn>
                              </p:par>
                              <p:par>
                                <p:cTn id="28" presetID="53" presetClass="entr" presetSubtype="16" fill="hold" grpId="0" nodeType="withEffect">
                                  <p:stCondLst>
                                    <p:cond delay="1000"/>
                                  </p:stCondLst>
                                  <p:childTnLst>
                                    <p:set>
                                      <p:cBhvr>
                                        <p:cTn id="29" dur="1" fill="hold">
                                          <p:stCondLst>
                                            <p:cond delay="0"/>
                                          </p:stCondLst>
                                        </p:cTn>
                                        <p:tgtEl>
                                          <p:spTgt spid="129"/>
                                        </p:tgtEl>
                                        <p:attrNameLst>
                                          <p:attrName>style.visibility</p:attrName>
                                        </p:attrNameLst>
                                      </p:cBhvr>
                                      <p:to>
                                        <p:strVal val="visible"/>
                                      </p:to>
                                    </p:set>
                                    <p:anim calcmode="lin" valueType="num">
                                      <p:cBhvr>
                                        <p:cTn id="30" dur="500" fill="hold"/>
                                        <p:tgtEl>
                                          <p:spTgt spid="129"/>
                                        </p:tgtEl>
                                        <p:attrNameLst>
                                          <p:attrName>ppt_w</p:attrName>
                                        </p:attrNameLst>
                                      </p:cBhvr>
                                      <p:tavLst>
                                        <p:tav tm="0">
                                          <p:val>
                                            <p:fltVal val="0"/>
                                          </p:val>
                                        </p:tav>
                                        <p:tav tm="100000">
                                          <p:val>
                                            <p:strVal val="#ppt_w"/>
                                          </p:val>
                                        </p:tav>
                                      </p:tavLst>
                                    </p:anim>
                                    <p:anim calcmode="lin" valueType="num">
                                      <p:cBhvr>
                                        <p:cTn id="31" dur="500" fill="hold"/>
                                        <p:tgtEl>
                                          <p:spTgt spid="129"/>
                                        </p:tgtEl>
                                        <p:attrNameLst>
                                          <p:attrName>ppt_h</p:attrName>
                                        </p:attrNameLst>
                                      </p:cBhvr>
                                      <p:tavLst>
                                        <p:tav tm="0">
                                          <p:val>
                                            <p:fltVal val="0"/>
                                          </p:val>
                                        </p:tav>
                                        <p:tav tm="100000">
                                          <p:val>
                                            <p:strVal val="#ppt_h"/>
                                          </p:val>
                                        </p:tav>
                                      </p:tavLst>
                                    </p:anim>
                                    <p:animEffect transition="in" filter="fade">
                                      <p:cBhvr>
                                        <p:cTn id="32" dur="500"/>
                                        <p:tgtEl>
                                          <p:spTgt spid="129"/>
                                        </p:tgtEl>
                                      </p:cBhvr>
                                    </p:animEffect>
                                  </p:childTnLst>
                                </p:cTn>
                              </p:par>
                              <p:par>
                                <p:cTn id="33" presetID="53" presetClass="entr" presetSubtype="16" fill="hold" grpId="0" nodeType="withEffect">
                                  <p:stCondLst>
                                    <p:cond delay="1000"/>
                                  </p:stCondLst>
                                  <p:childTnLst>
                                    <p:set>
                                      <p:cBhvr>
                                        <p:cTn id="34" dur="1" fill="hold">
                                          <p:stCondLst>
                                            <p:cond delay="0"/>
                                          </p:stCondLst>
                                        </p:cTn>
                                        <p:tgtEl>
                                          <p:spTgt spid="52"/>
                                        </p:tgtEl>
                                        <p:attrNameLst>
                                          <p:attrName>style.visibility</p:attrName>
                                        </p:attrNameLst>
                                      </p:cBhvr>
                                      <p:to>
                                        <p:strVal val="visible"/>
                                      </p:to>
                                    </p:set>
                                    <p:anim calcmode="lin" valueType="num">
                                      <p:cBhvr>
                                        <p:cTn id="35" dur="500" fill="hold"/>
                                        <p:tgtEl>
                                          <p:spTgt spid="52"/>
                                        </p:tgtEl>
                                        <p:attrNameLst>
                                          <p:attrName>ppt_w</p:attrName>
                                        </p:attrNameLst>
                                      </p:cBhvr>
                                      <p:tavLst>
                                        <p:tav tm="0">
                                          <p:val>
                                            <p:fltVal val="0"/>
                                          </p:val>
                                        </p:tav>
                                        <p:tav tm="100000">
                                          <p:val>
                                            <p:strVal val="#ppt_w"/>
                                          </p:val>
                                        </p:tav>
                                      </p:tavLst>
                                    </p:anim>
                                    <p:anim calcmode="lin" valueType="num">
                                      <p:cBhvr>
                                        <p:cTn id="36" dur="500" fill="hold"/>
                                        <p:tgtEl>
                                          <p:spTgt spid="52"/>
                                        </p:tgtEl>
                                        <p:attrNameLst>
                                          <p:attrName>ppt_h</p:attrName>
                                        </p:attrNameLst>
                                      </p:cBhvr>
                                      <p:tavLst>
                                        <p:tav tm="0">
                                          <p:val>
                                            <p:fltVal val="0"/>
                                          </p:val>
                                        </p:tav>
                                        <p:tav tm="100000">
                                          <p:val>
                                            <p:strVal val="#ppt_h"/>
                                          </p:val>
                                        </p:tav>
                                      </p:tavLst>
                                    </p:anim>
                                    <p:animEffect transition="in" filter="fade">
                                      <p:cBhvr>
                                        <p:cTn id="37" dur="500"/>
                                        <p:tgtEl>
                                          <p:spTgt spid="52"/>
                                        </p:tgtEl>
                                      </p:cBhvr>
                                    </p:animEffect>
                                  </p:childTnLst>
                                </p:cTn>
                              </p:par>
                              <p:par>
                                <p:cTn id="38" presetID="53" presetClass="entr" presetSubtype="16" fill="hold" grpId="0" nodeType="withEffect">
                                  <p:stCondLst>
                                    <p:cond delay="1000"/>
                                  </p:stCondLst>
                                  <p:childTnLst>
                                    <p:set>
                                      <p:cBhvr>
                                        <p:cTn id="39" dur="1" fill="hold">
                                          <p:stCondLst>
                                            <p:cond delay="0"/>
                                          </p:stCondLst>
                                        </p:cTn>
                                        <p:tgtEl>
                                          <p:spTgt spid="53"/>
                                        </p:tgtEl>
                                        <p:attrNameLst>
                                          <p:attrName>style.visibility</p:attrName>
                                        </p:attrNameLst>
                                      </p:cBhvr>
                                      <p:to>
                                        <p:strVal val="visible"/>
                                      </p:to>
                                    </p:set>
                                    <p:anim calcmode="lin" valueType="num">
                                      <p:cBhvr>
                                        <p:cTn id="40" dur="500" fill="hold"/>
                                        <p:tgtEl>
                                          <p:spTgt spid="53"/>
                                        </p:tgtEl>
                                        <p:attrNameLst>
                                          <p:attrName>ppt_w</p:attrName>
                                        </p:attrNameLst>
                                      </p:cBhvr>
                                      <p:tavLst>
                                        <p:tav tm="0">
                                          <p:val>
                                            <p:fltVal val="0"/>
                                          </p:val>
                                        </p:tav>
                                        <p:tav tm="100000">
                                          <p:val>
                                            <p:strVal val="#ppt_w"/>
                                          </p:val>
                                        </p:tav>
                                      </p:tavLst>
                                    </p:anim>
                                    <p:anim calcmode="lin" valueType="num">
                                      <p:cBhvr>
                                        <p:cTn id="41" dur="500" fill="hold"/>
                                        <p:tgtEl>
                                          <p:spTgt spid="53"/>
                                        </p:tgtEl>
                                        <p:attrNameLst>
                                          <p:attrName>ppt_h</p:attrName>
                                        </p:attrNameLst>
                                      </p:cBhvr>
                                      <p:tavLst>
                                        <p:tav tm="0">
                                          <p:val>
                                            <p:fltVal val="0"/>
                                          </p:val>
                                        </p:tav>
                                        <p:tav tm="100000">
                                          <p:val>
                                            <p:strVal val="#ppt_h"/>
                                          </p:val>
                                        </p:tav>
                                      </p:tavLst>
                                    </p:anim>
                                    <p:animEffect transition="in" filter="fade">
                                      <p:cBhvr>
                                        <p:cTn id="42" dur="500"/>
                                        <p:tgtEl>
                                          <p:spTgt spid="53"/>
                                        </p:tgtEl>
                                      </p:cBhvr>
                                    </p:animEffect>
                                  </p:childTnLst>
                                </p:cTn>
                              </p:par>
                              <p:par>
                                <p:cTn id="43" presetID="53" presetClass="entr" presetSubtype="16" fill="hold" grpId="0" nodeType="withEffect">
                                  <p:stCondLst>
                                    <p:cond delay="1000"/>
                                  </p:stCondLst>
                                  <p:childTnLst>
                                    <p:set>
                                      <p:cBhvr>
                                        <p:cTn id="44" dur="1" fill="hold">
                                          <p:stCondLst>
                                            <p:cond delay="0"/>
                                          </p:stCondLst>
                                        </p:cTn>
                                        <p:tgtEl>
                                          <p:spTgt spid="57"/>
                                        </p:tgtEl>
                                        <p:attrNameLst>
                                          <p:attrName>style.visibility</p:attrName>
                                        </p:attrNameLst>
                                      </p:cBhvr>
                                      <p:to>
                                        <p:strVal val="visible"/>
                                      </p:to>
                                    </p:set>
                                    <p:anim calcmode="lin" valueType="num">
                                      <p:cBhvr>
                                        <p:cTn id="45" dur="500" fill="hold"/>
                                        <p:tgtEl>
                                          <p:spTgt spid="57"/>
                                        </p:tgtEl>
                                        <p:attrNameLst>
                                          <p:attrName>ppt_w</p:attrName>
                                        </p:attrNameLst>
                                      </p:cBhvr>
                                      <p:tavLst>
                                        <p:tav tm="0">
                                          <p:val>
                                            <p:fltVal val="0"/>
                                          </p:val>
                                        </p:tav>
                                        <p:tav tm="100000">
                                          <p:val>
                                            <p:strVal val="#ppt_w"/>
                                          </p:val>
                                        </p:tav>
                                      </p:tavLst>
                                    </p:anim>
                                    <p:anim calcmode="lin" valueType="num">
                                      <p:cBhvr>
                                        <p:cTn id="46" dur="500" fill="hold"/>
                                        <p:tgtEl>
                                          <p:spTgt spid="57"/>
                                        </p:tgtEl>
                                        <p:attrNameLst>
                                          <p:attrName>ppt_h</p:attrName>
                                        </p:attrNameLst>
                                      </p:cBhvr>
                                      <p:tavLst>
                                        <p:tav tm="0">
                                          <p:val>
                                            <p:fltVal val="0"/>
                                          </p:val>
                                        </p:tav>
                                        <p:tav tm="100000">
                                          <p:val>
                                            <p:strVal val="#ppt_h"/>
                                          </p:val>
                                        </p:tav>
                                      </p:tavLst>
                                    </p:anim>
                                    <p:animEffect transition="in" filter="fade">
                                      <p:cBhvr>
                                        <p:cTn id="47" dur="500"/>
                                        <p:tgtEl>
                                          <p:spTgt spid="57"/>
                                        </p:tgtEl>
                                      </p:cBhvr>
                                    </p:animEffect>
                                  </p:childTnLst>
                                </p:cTn>
                              </p:par>
                              <p:par>
                                <p:cTn id="48" presetID="53" presetClass="entr" presetSubtype="16" fill="hold" grpId="0" nodeType="withEffect">
                                  <p:stCondLst>
                                    <p:cond delay="1000"/>
                                  </p:stCondLst>
                                  <p:childTnLst>
                                    <p:set>
                                      <p:cBhvr>
                                        <p:cTn id="49" dur="1" fill="hold">
                                          <p:stCondLst>
                                            <p:cond delay="0"/>
                                          </p:stCondLst>
                                        </p:cTn>
                                        <p:tgtEl>
                                          <p:spTgt spid="58"/>
                                        </p:tgtEl>
                                        <p:attrNameLst>
                                          <p:attrName>style.visibility</p:attrName>
                                        </p:attrNameLst>
                                      </p:cBhvr>
                                      <p:to>
                                        <p:strVal val="visible"/>
                                      </p:to>
                                    </p:set>
                                    <p:anim calcmode="lin" valueType="num">
                                      <p:cBhvr>
                                        <p:cTn id="50" dur="500" fill="hold"/>
                                        <p:tgtEl>
                                          <p:spTgt spid="58"/>
                                        </p:tgtEl>
                                        <p:attrNameLst>
                                          <p:attrName>ppt_w</p:attrName>
                                        </p:attrNameLst>
                                      </p:cBhvr>
                                      <p:tavLst>
                                        <p:tav tm="0">
                                          <p:val>
                                            <p:fltVal val="0"/>
                                          </p:val>
                                        </p:tav>
                                        <p:tav tm="100000">
                                          <p:val>
                                            <p:strVal val="#ppt_w"/>
                                          </p:val>
                                        </p:tav>
                                      </p:tavLst>
                                    </p:anim>
                                    <p:anim calcmode="lin" valueType="num">
                                      <p:cBhvr>
                                        <p:cTn id="51" dur="500" fill="hold"/>
                                        <p:tgtEl>
                                          <p:spTgt spid="58"/>
                                        </p:tgtEl>
                                        <p:attrNameLst>
                                          <p:attrName>ppt_h</p:attrName>
                                        </p:attrNameLst>
                                      </p:cBhvr>
                                      <p:tavLst>
                                        <p:tav tm="0">
                                          <p:val>
                                            <p:fltVal val="0"/>
                                          </p:val>
                                        </p:tav>
                                        <p:tav tm="100000">
                                          <p:val>
                                            <p:strVal val="#ppt_h"/>
                                          </p:val>
                                        </p:tav>
                                      </p:tavLst>
                                    </p:anim>
                                    <p:animEffect transition="in" filter="fade">
                                      <p:cBhvr>
                                        <p:cTn id="52" dur="500"/>
                                        <p:tgtEl>
                                          <p:spTgt spid="58"/>
                                        </p:tgtEl>
                                      </p:cBhvr>
                                    </p:animEffect>
                                  </p:childTnLst>
                                </p:cTn>
                              </p:par>
                              <p:par>
                                <p:cTn id="53" presetID="53" presetClass="entr" presetSubtype="16" fill="hold" nodeType="withEffect">
                                  <p:stCondLst>
                                    <p:cond delay="1000"/>
                                  </p:stCondLst>
                                  <p:childTnLst>
                                    <p:set>
                                      <p:cBhvr>
                                        <p:cTn id="54" dur="1" fill="hold">
                                          <p:stCondLst>
                                            <p:cond delay="0"/>
                                          </p:stCondLst>
                                        </p:cTn>
                                        <p:tgtEl>
                                          <p:spTgt spid="59"/>
                                        </p:tgtEl>
                                        <p:attrNameLst>
                                          <p:attrName>style.visibility</p:attrName>
                                        </p:attrNameLst>
                                      </p:cBhvr>
                                      <p:to>
                                        <p:strVal val="visible"/>
                                      </p:to>
                                    </p:set>
                                    <p:anim calcmode="lin" valueType="num">
                                      <p:cBhvr>
                                        <p:cTn id="55" dur="500" fill="hold"/>
                                        <p:tgtEl>
                                          <p:spTgt spid="59"/>
                                        </p:tgtEl>
                                        <p:attrNameLst>
                                          <p:attrName>ppt_w</p:attrName>
                                        </p:attrNameLst>
                                      </p:cBhvr>
                                      <p:tavLst>
                                        <p:tav tm="0">
                                          <p:val>
                                            <p:fltVal val="0"/>
                                          </p:val>
                                        </p:tav>
                                        <p:tav tm="100000">
                                          <p:val>
                                            <p:strVal val="#ppt_w"/>
                                          </p:val>
                                        </p:tav>
                                      </p:tavLst>
                                    </p:anim>
                                    <p:anim calcmode="lin" valueType="num">
                                      <p:cBhvr>
                                        <p:cTn id="56" dur="500" fill="hold"/>
                                        <p:tgtEl>
                                          <p:spTgt spid="59"/>
                                        </p:tgtEl>
                                        <p:attrNameLst>
                                          <p:attrName>ppt_h</p:attrName>
                                        </p:attrNameLst>
                                      </p:cBhvr>
                                      <p:tavLst>
                                        <p:tav tm="0">
                                          <p:val>
                                            <p:fltVal val="0"/>
                                          </p:val>
                                        </p:tav>
                                        <p:tav tm="100000">
                                          <p:val>
                                            <p:strVal val="#ppt_h"/>
                                          </p:val>
                                        </p:tav>
                                      </p:tavLst>
                                    </p:anim>
                                    <p:animEffect transition="in" filter="fade">
                                      <p:cBhvr>
                                        <p:cTn id="57" dur="500"/>
                                        <p:tgtEl>
                                          <p:spTgt spid="59"/>
                                        </p:tgtEl>
                                      </p:cBhvr>
                                    </p:animEffect>
                                  </p:childTnLst>
                                </p:cTn>
                              </p:par>
                              <p:par>
                                <p:cTn id="58" presetID="53" presetClass="entr" presetSubtype="16" fill="hold" grpId="0" nodeType="withEffect">
                                  <p:stCondLst>
                                    <p:cond delay="1000"/>
                                  </p:stCondLst>
                                  <p:childTnLst>
                                    <p:set>
                                      <p:cBhvr>
                                        <p:cTn id="59" dur="1" fill="hold">
                                          <p:stCondLst>
                                            <p:cond delay="0"/>
                                          </p:stCondLst>
                                        </p:cTn>
                                        <p:tgtEl>
                                          <p:spTgt spid="60"/>
                                        </p:tgtEl>
                                        <p:attrNameLst>
                                          <p:attrName>style.visibility</p:attrName>
                                        </p:attrNameLst>
                                      </p:cBhvr>
                                      <p:to>
                                        <p:strVal val="visible"/>
                                      </p:to>
                                    </p:set>
                                    <p:anim calcmode="lin" valueType="num">
                                      <p:cBhvr>
                                        <p:cTn id="60" dur="500" fill="hold"/>
                                        <p:tgtEl>
                                          <p:spTgt spid="60"/>
                                        </p:tgtEl>
                                        <p:attrNameLst>
                                          <p:attrName>ppt_w</p:attrName>
                                        </p:attrNameLst>
                                      </p:cBhvr>
                                      <p:tavLst>
                                        <p:tav tm="0">
                                          <p:val>
                                            <p:fltVal val="0"/>
                                          </p:val>
                                        </p:tav>
                                        <p:tav tm="100000">
                                          <p:val>
                                            <p:strVal val="#ppt_w"/>
                                          </p:val>
                                        </p:tav>
                                      </p:tavLst>
                                    </p:anim>
                                    <p:anim calcmode="lin" valueType="num">
                                      <p:cBhvr>
                                        <p:cTn id="61" dur="500" fill="hold"/>
                                        <p:tgtEl>
                                          <p:spTgt spid="60"/>
                                        </p:tgtEl>
                                        <p:attrNameLst>
                                          <p:attrName>ppt_h</p:attrName>
                                        </p:attrNameLst>
                                      </p:cBhvr>
                                      <p:tavLst>
                                        <p:tav tm="0">
                                          <p:val>
                                            <p:fltVal val="0"/>
                                          </p:val>
                                        </p:tav>
                                        <p:tav tm="100000">
                                          <p:val>
                                            <p:strVal val="#ppt_h"/>
                                          </p:val>
                                        </p:tav>
                                      </p:tavLst>
                                    </p:anim>
                                    <p:animEffect transition="in" filter="fade">
                                      <p:cBhvr>
                                        <p:cTn id="62" dur="500"/>
                                        <p:tgtEl>
                                          <p:spTgt spid="6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xEl>
                                              <p:pRg st="0" end="0"/>
                                            </p:txEl>
                                          </p:spTgt>
                                        </p:tgtEl>
                                        <p:attrNameLst>
                                          <p:attrName>style.visibility</p:attrName>
                                        </p:attrNameLst>
                                      </p:cBhvr>
                                      <p:to>
                                        <p:strVal val="visible"/>
                                      </p:to>
                                    </p:set>
                                    <p:animEffect transition="in" filter="fade">
                                      <p:cBhvr>
                                        <p:cTn id="65"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103" grpId="0" animBg="1"/>
      <p:bldP spid="104" grpId="0"/>
      <p:bldP spid="129" grpId="0"/>
      <p:bldP spid="52" grpId="0" animBg="1"/>
      <p:bldP spid="53" grpId="0"/>
      <p:bldP spid="57" grpId="0" animBg="1"/>
      <p:bldP spid="58" grpId="0"/>
      <p:bldP spid="60" grpId="0" animBg="1"/>
      <p:bldP spid="21"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Oval 41">
            <a:extLst>
              <a:ext uri="{FF2B5EF4-FFF2-40B4-BE49-F238E27FC236}">
                <a16:creationId xmlns:a16="http://schemas.microsoft.com/office/drawing/2014/main" id="{6BAF3ED8-9D08-4D33-939D-BCC1744B601B}"/>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3" name="Group 112">
            <a:extLst>
              <a:ext uri="{FF2B5EF4-FFF2-40B4-BE49-F238E27FC236}">
                <a16:creationId xmlns:a16="http://schemas.microsoft.com/office/drawing/2014/main" id="{4A954A88-5FA5-4ED6-855F-C2FF462B49C7}"/>
              </a:ext>
            </a:extLst>
          </p:cNvPr>
          <p:cNvGrpSpPr/>
          <p:nvPr/>
        </p:nvGrpSpPr>
        <p:grpSpPr>
          <a:xfrm>
            <a:off x="5904509" y="980015"/>
            <a:ext cx="382982" cy="71632"/>
            <a:chOff x="813442" y="2818906"/>
            <a:chExt cx="382982" cy="71632"/>
          </a:xfrm>
        </p:grpSpPr>
        <p:sp>
          <p:nvSpPr>
            <p:cNvPr id="116" name="Oval 115">
              <a:extLst>
                <a:ext uri="{FF2B5EF4-FFF2-40B4-BE49-F238E27FC236}">
                  <a16:creationId xmlns:a16="http://schemas.microsoft.com/office/drawing/2014/main" id="{A8F3D626-5F64-4ECE-9FD6-4E417965A683}"/>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F23BDD6-B513-488C-93B4-770AF433239A}"/>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C5DDEB-3975-4AA5-B77A-D9D8D65141DE}"/>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3" name="Picture 122">
            <a:extLst>
              <a:ext uri="{FF2B5EF4-FFF2-40B4-BE49-F238E27FC236}">
                <a16:creationId xmlns:a16="http://schemas.microsoft.com/office/drawing/2014/main" id="{7D3116F2-6319-4F3B-A503-0C907A132E64}"/>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5" name="Text Placeholder 307">
            <a:extLst>
              <a:ext uri="{FF2B5EF4-FFF2-40B4-BE49-F238E27FC236}">
                <a16:creationId xmlns:a16="http://schemas.microsoft.com/office/drawing/2014/main" id="{DCF34BA5-CF96-47A5-9D4B-BB6953D02D04}"/>
              </a:ext>
            </a:extLst>
          </p:cNvPr>
          <p:cNvSpPr txBox="1">
            <a:spLocks/>
          </p:cNvSpPr>
          <p:nvPr/>
        </p:nvSpPr>
        <p:spPr>
          <a:xfrm>
            <a:off x="608013" y="320217"/>
            <a:ext cx="2188572"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.Model Overview</a:t>
            </a:r>
          </a:p>
        </p:txBody>
      </p:sp>
      <p:graphicFrame>
        <p:nvGraphicFramePr>
          <p:cNvPr id="21" name="Table 20">
            <a:extLst>
              <a:ext uri="{FF2B5EF4-FFF2-40B4-BE49-F238E27FC236}">
                <a16:creationId xmlns:a16="http://schemas.microsoft.com/office/drawing/2014/main" id="{C6B59D5F-36E2-4925-BCA0-1DFCCADA33F4}"/>
              </a:ext>
            </a:extLst>
          </p:cNvPr>
          <p:cNvGraphicFramePr>
            <a:graphicFrameLocks noGrp="1"/>
          </p:cNvGraphicFramePr>
          <p:nvPr>
            <p:extLst>
              <p:ext uri="{D42A27DB-BD31-4B8C-83A1-F6EECF244321}">
                <p14:modId xmlns:p14="http://schemas.microsoft.com/office/powerpoint/2010/main" val="698310052"/>
              </p:ext>
            </p:extLst>
          </p:nvPr>
        </p:nvGraphicFramePr>
        <p:xfrm>
          <a:off x="999559" y="1132019"/>
          <a:ext cx="4706481" cy="2194560"/>
        </p:xfrm>
        <a:graphic>
          <a:graphicData uri="http://schemas.openxmlformats.org/drawingml/2006/table">
            <a:tbl>
              <a:tblPr firstRow="1" bandRow="1">
                <a:tableStyleId>{5C22544A-7EE6-4342-B048-85BDC9FD1C3A}</a:tableStyleId>
              </a:tblPr>
              <a:tblGrid>
                <a:gridCol w="2235041">
                  <a:extLst>
                    <a:ext uri="{9D8B030D-6E8A-4147-A177-3AD203B41FA5}">
                      <a16:colId xmlns:a16="http://schemas.microsoft.com/office/drawing/2014/main" val="20000"/>
                    </a:ext>
                  </a:extLst>
                </a:gridCol>
                <a:gridCol w="1227981">
                  <a:extLst>
                    <a:ext uri="{9D8B030D-6E8A-4147-A177-3AD203B41FA5}">
                      <a16:colId xmlns:a16="http://schemas.microsoft.com/office/drawing/2014/main" val="20001"/>
                    </a:ext>
                  </a:extLst>
                </a:gridCol>
                <a:gridCol w="1243459">
                  <a:extLst>
                    <a:ext uri="{9D8B030D-6E8A-4147-A177-3AD203B41FA5}">
                      <a16:colId xmlns:a16="http://schemas.microsoft.com/office/drawing/2014/main" val="20002"/>
                    </a:ext>
                  </a:extLst>
                </a:gridCol>
              </a:tblGrid>
              <a:tr h="0">
                <a:tc>
                  <a:txBody>
                    <a:bodyPr/>
                    <a:lstStyle/>
                    <a:p>
                      <a:pPr algn="ctr"/>
                      <a:r>
                        <a:rPr lang="id-ID" dirty="0">
                          <a:solidFill>
                            <a:schemeClr val="tx1"/>
                          </a:solidFill>
                        </a:rPr>
                        <a:t>Model</a:t>
                      </a:r>
                    </a:p>
                  </a:txBody>
                  <a:tcPr/>
                </a:tc>
                <a:tc>
                  <a:txBody>
                    <a:bodyPr/>
                    <a:lstStyle/>
                    <a:p>
                      <a:pPr algn="ctr"/>
                      <a:r>
                        <a:rPr lang="id-ID" dirty="0">
                          <a:solidFill>
                            <a:schemeClr val="tx1"/>
                          </a:solidFill>
                        </a:rPr>
                        <a:t>Accuracy</a:t>
                      </a:r>
                    </a:p>
                  </a:txBody>
                  <a:tcPr/>
                </a:tc>
                <a:tc>
                  <a:txBody>
                    <a:bodyPr/>
                    <a:lstStyle/>
                    <a:p>
                      <a:pPr algn="ctr"/>
                      <a:r>
                        <a:rPr lang="id-ID" dirty="0">
                          <a:solidFill>
                            <a:schemeClr val="tx1"/>
                          </a:solidFill>
                        </a:rPr>
                        <a:t>Precision</a:t>
                      </a:r>
                    </a:p>
                  </a:txBody>
                  <a:tcPr/>
                </a:tc>
                <a:extLst>
                  <a:ext uri="{0D108BD9-81ED-4DB2-BD59-A6C34878D82A}">
                    <a16:rowId xmlns:a16="http://schemas.microsoft.com/office/drawing/2014/main" val="10000"/>
                  </a:ext>
                </a:extLst>
              </a:tr>
              <a:tr h="348114">
                <a:tc>
                  <a:txBody>
                    <a:bodyPr/>
                    <a:lstStyle/>
                    <a:p>
                      <a:pPr algn="ctr"/>
                      <a:r>
                        <a:rPr lang="id-ID" dirty="0">
                          <a:solidFill>
                            <a:schemeClr val="tx2"/>
                          </a:solidFill>
                        </a:rPr>
                        <a:t>Logistic Regression</a:t>
                      </a:r>
                    </a:p>
                  </a:txBody>
                  <a:tcPr/>
                </a:tc>
                <a:tc>
                  <a:txBody>
                    <a:bodyPr/>
                    <a:lstStyle/>
                    <a:p>
                      <a:pPr algn="ctr"/>
                      <a:r>
                        <a:rPr lang="en-US" dirty="0">
                          <a:solidFill>
                            <a:schemeClr val="tx2"/>
                          </a:solidFill>
                        </a:rPr>
                        <a:t>82%</a:t>
                      </a:r>
                      <a:endParaRPr lang="id-ID" dirty="0">
                        <a:solidFill>
                          <a:schemeClr val="tx2"/>
                        </a:solidFill>
                      </a:endParaRPr>
                    </a:p>
                  </a:txBody>
                  <a:tcPr/>
                </a:tc>
                <a:tc>
                  <a:txBody>
                    <a:bodyPr/>
                    <a:lstStyle/>
                    <a:p>
                      <a:pPr algn="ctr"/>
                      <a:r>
                        <a:rPr lang="en-US" dirty="0">
                          <a:solidFill>
                            <a:schemeClr val="tx2"/>
                          </a:solidFill>
                        </a:rPr>
                        <a:t>82%</a:t>
                      </a:r>
                      <a:endParaRPr lang="id-ID" dirty="0">
                        <a:solidFill>
                          <a:schemeClr val="tx2"/>
                        </a:solidFill>
                      </a:endParaRPr>
                    </a:p>
                  </a:txBody>
                  <a:tcPr/>
                </a:tc>
                <a:extLst>
                  <a:ext uri="{0D108BD9-81ED-4DB2-BD59-A6C34878D82A}">
                    <a16:rowId xmlns:a16="http://schemas.microsoft.com/office/drawing/2014/main" val="10001"/>
                  </a:ext>
                </a:extLst>
              </a:tr>
              <a:tr h="198922">
                <a:tc>
                  <a:txBody>
                    <a:bodyPr/>
                    <a:lstStyle/>
                    <a:p>
                      <a:pPr algn="ctr"/>
                      <a:r>
                        <a:rPr lang="id-ID" dirty="0">
                          <a:solidFill>
                            <a:schemeClr val="tx2"/>
                          </a:solidFill>
                        </a:rPr>
                        <a:t>Decision Tree</a:t>
                      </a:r>
                    </a:p>
                  </a:txBody>
                  <a:tcPr/>
                </a:tc>
                <a:tc>
                  <a:txBody>
                    <a:bodyPr/>
                    <a:lstStyle/>
                    <a:p>
                      <a:pPr algn="ctr"/>
                      <a:r>
                        <a:rPr lang="id-ID" dirty="0">
                          <a:solidFill>
                            <a:schemeClr val="tx2"/>
                          </a:solidFill>
                        </a:rPr>
                        <a:t>94%</a:t>
                      </a:r>
                    </a:p>
                  </a:txBody>
                  <a:tcPr/>
                </a:tc>
                <a:tc>
                  <a:txBody>
                    <a:bodyPr/>
                    <a:lstStyle/>
                    <a:p>
                      <a:pPr algn="ctr"/>
                      <a:r>
                        <a:rPr lang="id-ID" dirty="0">
                          <a:solidFill>
                            <a:schemeClr val="tx2"/>
                          </a:solidFill>
                        </a:rPr>
                        <a:t>94%</a:t>
                      </a:r>
                    </a:p>
                  </a:txBody>
                  <a:tcPr/>
                </a:tc>
                <a:extLst>
                  <a:ext uri="{0D108BD9-81ED-4DB2-BD59-A6C34878D82A}">
                    <a16:rowId xmlns:a16="http://schemas.microsoft.com/office/drawing/2014/main" val="10002"/>
                  </a:ext>
                </a:extLst>
              </a:tr>
              <a:tr h="198922">
                <a:tc>
                  <a:txBody>
                    <a:bodyPr/>
                    <a:lstStyle/>
                    <a:p>
                      <a:pPr algn="ctr"/>
                      <a:r>
                        <a:rPr lang="id-ID" dirty="0">
                          <a:solidFill>
                            <a:schemeClr val="tx2"/>
                          </a:solidFill>
                        </a:rPr>
                        <a:t>Random Forest</a:t>
                      </a:r>
                    </a:p>
                  </a:txBody>
                  <a:tcPr/>
                </a:tc>
                <a:tc>
                  <a:txBody>
                    <a:bodyPr/>
                    <a:lstStyle/>
                    <a:p>
                      <a:pPr algn="ctr"/>
                      <a:r>
                        <a:rPr lang="id-ID" dirty="0">
                          <a:solidFill>
                            <a:schemeClr val="tx2"/>
                          </a:solidFill>
                        </a:rPr>
                        <a:t>96%</a:t>
                      </a:r>
                    </a:p>
                  </a:txBody>
                  <a:tcPr/>
                </a:tc>
                <a:tc>
                  <a:txBody>
                    <a:bodyPr/>
                    <a:lstStyle/>
                    <a:p>
                      <a:pPr algn="ctr"/>
                      <a:r>
                        <a:rPr lang="id-ID" dirty="0">
                          <a:solidFill>
                            <a:schemeClr val="tx2"/>
                          </a:solidFill>
                        </a:rPr>
                        <a:t>96%</a:t>
                      </a:r>
                    </a:p>
                  </a:txBody>
                  <a:tcPr/>
                </a:tc>
                <a:extLst>
                  <a:ext uri="{0D108BD9-81ED-4DB2-BD59-A6C34878D82A}">
                    <a16:rowId xmlns:a16="http://schemas.microsoft.com/office/drawing/2014/main" val="10003"/>
                  </a:ext>
                </a:extLst>
              </a:tr>
              <a:tr h="198922">
                <a:tc>
                  <a:txBody>
                    <a:bodyPr/>
                    <a:lstStyle/>
                    <a:p>
                      <a:pPr algn="ctr"/>
                      <a:r>
                        <a:rPr lang="id-ID" dirty="0">
                          <a:solidFill>
                            <a:schemeClr val="tx2"/>
                          </a:solidFill>
                        </a:rPr>
                        <a:t>AdaBoost</a:t>
                      </a:r>
                    </a:p>
                  </a:txBody>
                  <a:tcPr/>
                </a:tc>
                <a:tc>
                  <a:txBody>
                    <a:bodyPr/>
                    <a:lstStyle/>
                    <a:p>
                      <a:pPr algn="ctr"/>
                      <a:r>
                        <a:rPr lang="id-ID" dirty="0">
                          <a:solidFill>
                            <a:schemeClr val="tx2"/>
                          </a:solidFill>
                        </a:rPr>
                        <a:t>9</a:t>
                      </a:r>
                      <a:r>
                        <a:rPr lang="en-US" dirty="0">
                          <a:solidFill>
                            <a:schemeClr val="tx2"/>
                          </a:solidFill>
                        </a:rPr>
                        <a:t>0</a:t>
                      </a:r>
                      <a:r>
                        <a:rPr lang="id-ID" dirty="0">
                          <a:solidFill>
                            <a:schemeClr val="tx2"/>
                          </a:solidFill>
                        </a:rPr>
                        <a:t>%</a:t>
                      </a:r>
                    </a:p>
                  </a:txBody>
                  <a:tcPr/>
                </a:tc>
                <a:tc>
                  <a:txBody>
                    <a:bodyPr/>
                    <a:lstStyle/>
                    <a:p>
                      <a:pPr algn="ctr"/>
                      <a:r>
                        <a:rPr lang="id-ID" dirty="0">
                          <a:solidFill>
                            <a:schemeClr val="tx2"/>
                          </a:solidFill>
                        </a:rPr>
                        <a:t>9</a:t>
                      </a:r>
                      <a:r>
                        <a:rPr lang="en-US" dirty="0">
                          <a:solidFill>
                            <a:schemeClr val="tx2"/>
                          </a:solidFill>
                        </a:rPr>
                        <a:t>1</a:t>
                      </a:r>
                      <a:r>
                        <a:rPr lang="id-ID" dirty="0">
                          <a:solidFill>
                            <a:schemeClr val="tx2"/>
                          </a:solidFill>
                        </a:rPr>
                        <a:t>%</a:t>
                      </a:r>
                    </a:p>
                  </a:txBody>
                  <a:tcPr/>
                </a:tc>
                <a:extLst>
                  <a:ext uri="{0D108BD9-81ED-4DB2-BD59-A6C34878D82A}">
                    <a16:rowId xmlns:a16="http://schemas.microsoft.com/office/drawing/2014/main" val="10004"/>
                  </a:ext>
                </a:extLst>
              </a:tr>
              <a:tr h="198922">
                <a:tc>
                  <a:txBody>
                    <a:bodyPr/>
                    <a:lstStyle/>
                    <a:p>
                      <a:pPr algn="ctr"/>
                      <a:r>
                        <a:rPr lang="id-ID" dirty="0">
                          <a:solidFill>
                            <a:schemeClr val="tx2"/>
                          </a:solidFill>
                        </a:rPr>
                        <a:t>XGBoost</a:t>
                      </a:r>
                    </a:p>
                  </a:txBody>
                  <a:tcPr/>
                </a:tc>
                <a:tc>
                  <a:txBody>
                    <a:bodyPr/>
                    <a:lstStyle/>
                    <a:p>
                      <a:pPr algn="ctr"/>
                      <a:r>
                        <a:rPr lang="id-ID" dirty="0">
                          <a:solidFill>
                            <a:schemeClr val="tx2"/>
                          </a:solidFill>
                        </a:rPr>
                        <a:t>96%</a:t>
                      </a:r>
                    </a:p>
                  </a:txBody>
                  <a:tcPr/>
                </a:tc>
                <a:tc>
                  <a:txBody>
                    <a:bodyPr/>
                    <a:lstStyle/>
                    <a:p>
                      <a:pPr algn="ctr"/>
                      <a:r>
                        <a:rPr lang="id-ID" dirty="0">
                          <a:solidFill>
                            <a:schemeClr val="tx2"/>
                          </a:solidFill>
                        </a:rPr>
                        <a:t>97%</a:t>
                      </a:r>
                    </a:p>
                  </a:txBody>
                  <a:tcPr/>
                </a:tc>
                <a:extLst>
                  <a:ext uri="{0D108BD9-81ED-4DB2-BD59-A6C34878D82A}">
                    <a16:rowId xmlns:a16="http://schemas.microsoft.com/office/drawing/2014/main" val="10005"/>
                  </a:ext>
                </a:extLst>
              </a:tr>
            </a:tbl>
          </a:graphicData>
        </a:graphic>
      </p:graphicFrame>
      <p:graphicFrame>
        <p:nvGraphicFramePr>
          <p:cNvPr id="22" name="Table 21">
            <a:extLst>
              <a:ext uri="{FF2B5EF4-FFF2-40B4-BE49-F238E27FC236}">
                <a16:creationId xmlns:a16="http://schemas.microsoft.com/office/drawing/2014/main" id="{6F642623-5334-4659-BFF4-EB0D2B8BC0C6}"/>
              </a:ext>
            </a:extLst>
          </p:cNvPr>
          <p:cNvGraphicFramePr>
            <a:graphicFrameLocks noGrp="1"/>
          </p:cNvGraphicFramePr>
          <p:nvPr>
            <p:extLst>
              <p:ext uri="{D42A27DB-BD31-4B8C-83A1-F6EECF244321}">
                <p14:modId xmlns:p14="http://schemas.microsoft.com/office/powerpoint/2010/main" val="731872836"/>
              </p:ext>
            </p:extLst>
          </p:nvPr>
        </p:nvGraphicFramePr>
        <p:xfrm>
          <a:off x="6572901" y="1132019"/>
          <a:ext cx="4706480" cy="2194560"/>
        </p:xfrm>
        <a:graphic>
          <a:graphicData uri="http://schemas.openxmlformats.org/drawingml/2006/table">
            <a:tbl>
              <a:tblPr firstRow="1" bandRow="1">
                <a:tableStyleId>{5C22544A-7EE6-4342-B048-85BDC9FD1C3A}</a:tableStyleId>
              </a:tblPr>
              <a:tblGrid>
                <a:gridCol w="2222186">
                  <a:extLst>
                    <a:ext uri="{9D8B030D-6E8A-4147-A177-3AD203B41FA5}">
                      <a16:colId xmlns:a16="http://schemas.microsoft.com/office/drawing/2014/main" val="20000"/>
                    </a:ext>
                  </a:extLst>
                </a:gridCol>
                <a:gridCol w="1234367">
                  <a:extLst>
                    <a:ext uri="{9D8B030D-6E8A-4147-A177-3AD203B41FA5}">
                      <a16:colId xmlns:a16="http://schemas.microsoft.com/office/drawing/2014/main" val="20001"/>
                    </a:ext>
                  </a:extLst>
                </a:gridCol>
                <a:gridCol w="1249927">
                  <a:extLst>
                    <a:ext uri="{9D8B030D-6E8A-4147-A177-3AD203B41FA5}">
                      <a16:colId xmlns:a16="http://schemas.microsoft.com/office/drawing/2014/main" val="20002"/>
                    </a:ext>
                  </a:extLst>
                </a:gridCol>
              </a:tblGrid>
              <a:tr h="365748">
                <a:tc>
                  <a:txBody>
                    <a:bodyPr/>
                    <a:lstStyle/>
                    <a:p>
                      <a:pPr algn="ctr"/>
                      <a:r>
                        <a:rPr lang="id-ID" dirty="0">
                          <a:solidFill>
                            <a:schemeClr val="bg2"/>
                          </a:solidFill>
                        </a:rPr>
                        <a:t>Model</a:t>
                      </a:r>
                    </a:p>
                  </a:txBody>
                  <a:tcPr/>
                </a:tc>
                <a:tc>
                  <a:txBody>
                    <a:bodyPr/>
                    <a:lstStyle/>
                    <a:p>
                      <a:pPr algn="ctr"/>
                      <a:r>
                        <a:rPr lang="id-ID" dirty="0">
                          <a:solidFill>
                            <a:schemeClr val="bg2"/>
                          </a:solidFill>
                        </a:rPr>
                        <a:t>Accuracy</a:t>
                      </a:r>
                    </a:p>
                  </a:txBody>
                  <a:tcPr/>
                </a:tc>
                <a:tc>
                  <a:txBody>
                    <a:bodyPr/>
                    <a:lstStyle/>
                    <a:p>
                      <a:pPr algn="ctr"/>
                      <a:r>
                        <a:rPr lang="id-ID" dirty="0">
                          <a:solidFill>
                            <a:schemeClr val="bg2"/>
                          </a:solidFill>
                        </a:rPr>
                        <a:t>Precision</a:t>
                      </a:r>
                    </a:p>
                  </a:txBody>
                  <a:tcPr/>
                </a:tc>
                <a:extLst>
                  <a:ext uri="{0D108BD9-81ED-4DB2-BD59-A6C34878D82A}">
                    <a16:rowId xmlns:a16="http://schemas.microsoft.com/office/drawing/2014/main" val="10000"/>
                  </a:ext>
                </a:extLst>
              </a:tr>
              <a:tr h="365748">
                <a:tc>
                  <a:txBody>
                    <a:bodyPr/>
                    <a:lstStyle/>
                    <a:p>
                      <a:pPr algn="ctr"/>
                      <a:r>
                        <a:rPr lang="id-ID" dirty="0">
                          <a:solidFill>
                            <a:schemeClr val="tx2"/>
                          </a:solidFill>
                        </a:rPr>
                        <a:t>Logistic Regression</a:t>
                      </a:r>
                    </a:p>
                  </a:txBody>
                  <a:tcPr/>
                </a:tc>
                <a:tc>
                  <a:txBody>
                    <a:bodyPr/>
                    <a:lstStyle/>
                    <a:p>
                      <a:pPr algn="ctr"/>
                      <a:r>
                        <a:rPr lang="en-US" dirty="0">
                          <a:solidFill>
                            <a:schemeClr val="tx2"/>
                          </a:solidFill>
                        </a:rPr>
                        <a:t>81%</a:t>
                      </a:r>
                      <a:endParaRPr lang="id-ID" dirty="0">
                        <a:solidFill>
                          <a:schemeClr val="tx2"/>
                        </a:solidFill>
                      </a:endParaRPr>
                    </a:p>
                  </a:txBody>
                  <a:tcPr/>
                </a:tc>
                <a:tc>
                  <a:txBody>
                    <a:bodyPr/>
                    <a:lstStyle/>
                    <a:p>
                      <a:pPr algn="ctr"/>
                      <a:r>
                        <a:rPr lang="en-US" dirty="0">
                          <a:solidFill>
                            <a:schemeClr val="tx2"/>
                          </a:solidFill>
                        </a:rPr>
                        <a:t>82%</a:t>
                      </a:r>
                      <a:endParaRPr lang="id-ID" dirty="0">
                        <a:solidFill>
                          <a:schemeClr val="tx2"/>
                        </a:solidFill>
                      </a:endParaRPr>
                    </a:p>
                  </a:txBody>
                  <a:tcPr/>
                </a:tc>
                <a:extLst>
                  <a:ext uri="{0D108BD9-81ED-4DB2-BD59-A6C34878D82A}">
                    <a16:rowId xmlns:a16="http://schemas.microsoft.com/office/drawing/2014/main" val="10001"/>
                  </a:ext>
                </a:extLst>
              </a:tr>
              <a:tr h="365748">
                <a:tc>
                  <a:txBody>
                    <a:bodyPr/>
                    <a:lstStyle/>
                    <a:p>
                      <a:pPr algn="ctr"/>
                      <a:r>
                        <a:rPr lang="id-ID" dirty="0">
                          <a:solidFill>
                            <a:schemeClr val="tx2"/>
                          </a:solidFill>
                        </a:rPr>
                        <a:t>Decision Tree</a:t>
                      </a:r>
                    </a:p>
                  </a:txBody>
                  <a:tcPr/>
                </a:tc>
                <a:tc>
                  <a:txBody>
                    <a:bodyPr/>
                    <a:lstStyle/>
                    <a:p>
                      <a:pPr algn="ctr"/>
                      <a:r>
                        <a:rPr lang="id-ID" dirty="0">
                          <a:solidFill>
                            <a:schemeClr val="tx2"/>
                          </a:solidFill>
                        </a:rPr>
                        <a:t>93%</a:t>
                      </a:r>
                    </a:p>
                  </a:txBody>
                  <a:tcPr/>
                </a:tc>
                <a:tc>
                  <a:txBody>
                    <a:bodyPr/>
                    <a:lstStyle/>
                    <a:p>
                      <a:pPr algn="ctr"/>
                      <a:r>
                        <a:rPr lang="id-ID" dirty="0">
                          <a:solidFill>
                            <a:schemeClr val="tx2"/>
                          </a:solidFill>
                        </a:rPr>
                        <a:t>94%</a:t>
                      </a:r>
                    </a:p>
                  </a:txBody>
                  <a:tcPr/>
                </a:tc>
                <a:extLst>
                  <a:ext uri="{0D108BD9-81ED-4DB2-BD59-A6C34878D82A}">
                    <a16:rowId xmlns:a16="http://schemas.microsoft.com/office/drawing/2014/main" val="10002"/>
                  </a:ext>
                </a:extLst>
              </a:tr>
              <a:tr h="365748">
                <a:tc>
                  <a:txBody>
                    <a:bodyPr/>
                    <a:lstStyle/>
                    <a:p>
                      <a:pPr algn="ctr"/>
                      <a:r>
                        <a:rPr lang="id-ID" dirty="0">
                          <a:solidFill>
                            <a:schemeClr val="tx2"/>
                          </a:solidFill>
                        </a:rPr>
                        <a:t>Random Forest</a:t>
                      </a:r>
                    </a:p>
                  </a:txBody>
                  <a:tcPr/>
                </a:tc>
                <a:tc>
                  <a:txBody>
                    <a:bodyPr/>
                    <a:lstStyle/>
                    <a:p>
                      <a:pPr algn="ctr"/>
                      <a:r>
                        <a:rPr lang="id-ID" dirty="0">
                          <a:solidFill>
                            <a:schemeClr val="tx2"/>
                          </a:solidFill>
                        </a:rPr>
                        <a:t>96%</a:t>
                      </a:r>
                    </a:p>
                  </a:txBody>
                  <a:tcPr/>
                </a:tc>
                <a:tc>
                  <a:txBody>
                    <a:bodyPr/>
                    <a:lstStyle/>
                    <a:p>
                      <a:pPr algn="ctr"/>
                      <a:r>
                        <a:rPr lang="id-ID" dirty="0">
                          <a:solidFill>
                            <a:schemeClr val="tx2"/>
                          </a:solidFill>
                        </a:rPr>
                        <a:t>97%</a:t>
                      </a:r>
                    </a:p>
                  </a:txBody>
                  <a:tcPr/>
                </a:tc>
                <a:extLst>
                  <a:ext uri="{0D108BD9-81ED-4DB2-BD59-A6C34878D82A}">
                    <a16:rowId xmlns:a16="http://schemas.microsoft.com/office/drawing/2014/main" val="10003"/>
                  </a:ext>
                </a:extLst>
              </a:tr>
              <a:tr h="365748">
                <a:tc>
                  <a:txBody>
                    <a:bodyPr/>
                    <a:lstStyle/>
                    <a:p>
                      <a:pPr algn="ctr"/>
                      <a:r>
                        <a:rPr lang="id-ID" dirty="0">
                          <a:solidFill>
                            <a:schemeClr val="tx2"/>
                          </a:solidFill>
                        </a:rPr>
                        <a:t>AdaBoost</a:t>
                      </a:r>
                    </a:p>
                  </a:txBody>
                  <a:tcPr/>
                </a:tc>
                <a:tc>
                  <a:txBody>
                    <a:bodyPr/>
                    <a:lstStyle/>
                    <a:p>
                      <a:pPr algn="ctr"/>
                      <a:r>
                        <a:rPr lang="en-US" dirty="0">
                          <a:solidFill>
                            <a:schemeClr val="tx2"/>
                          </a:solidFill>
                        </a:rPr>
                        <a:t>90%</a:t>
                      </a:r>
                      <a:endParaRPr lang="id-ID" dirty="0">
                        <a:solidFill>
                          <a:schemeClr val="tx2"/>
                        </a:solidFill>
                      </a:endParaRPr>
                    </a:p>
                  </a:txBody>
                  <a:tcPr/>
                </a:tc>
                <a:tc>
                  <a:txBody>
                    <a:bodyPr/>
                    <a:lstStyle/>
                    <a:p>
                      <a:pPr algn="ctr"/>
                      <a:r>
                        <a:rPr lang="en-US" dirty="0">
                          <a:solidFill>
                            <a:schemeClr val="tx2"/>
                          </a:solidFill>
                        </a:rPr>
                        <a:t>91%</a:t>
                      </a:r>
                      <a:endParaRPr lang="id-ID" dirty="0">
                        <a:solidFill>
                          <a:schemeClr val="tx2"/>
                        </a:solidFill>
                      </a:endParaRPr>
                    </a:p>
                  </a:txBody>
                  <a:tcPr/>
                </a:tc>
                <a:extLst>
                  <a:ext uri="{0D108BD9-81ED-4DB2-BD59-A6C34878D82A}">
                    <a16:rowId xmlns:a16="http://schemas.microsoft.com/office/drawing/2014/main" val="10004"/>
                  </a:ext>
                </a:extLst>
              </a:tr>
              <a:tr h="365748">
                <a:tc>
                  <a:txBody>
                    <a:bodyPr/>
                    <a:lstStyle/>
                    <a:p>
                      <a:pPr algn="ctr"/>
                      <a:r>
                        <a:rPr lang="id-ID" dirty="0">
                          <a:solidFill>
                            <a:schemeClr val="tx2"/>
                          </a:solidFill>
                        </a:rPr>
                        <a:t>XGBoost</a:t>
                      </a:r>
                    </a:p>
                  </a:txBody>
                  <a:tcPr/>
                </a:tc>
                <a:tc>
                  <a:txBody>
                    <a:bodyPr/>
                    <a:lstStyle/>
                    <a:p>
                      <a:pPr algn="ctr"/>
                      <a:r>
                        <a:rPr lang="id-ID" dirty="0">
                          <a:solidFill>
                            <a:schemeClr val="tx2"/>
                          </a:solidFill>
                        </a:rPr>
                        <a:t>95%</a:t>
                      </a:r>
                    </a:p>
                  </a:txBody>
                  <a:tcPr/>
                </a:tc>
                <a:tc>
                  <a:txBody>
                    <a:bodyPr/>
                    <a:lstStyle/>
                    <a:p>
                      <a:pPr algn="ctr"/>
                      <a:r>
                        <a:rPr lang="id-ID" dirty="0">
                          <a:solidFill>
                            <a:schemeClr val="tx2"/>
                          </a:solidFill>
                        </a:rPr>
                        <a:t>97%</a:t>
                      </a:r>
                    </a:p>
                  </a:txBody>
                  <a:tcPr/>
                </a:tc>
                <a:extLst>
                  <a:ext uri="{0D108BD9-81ED-4DB2-BD59-A6C34878D82A}">
                    <a16:rowId xmlns:a16="http://schemas.microsoft.com/office/drawing/2014/main" val="10005"/>
                  </a:ext>
                </a:extLst>
              </a:tr>
            </a:tbl>
          </a:graphicData>
        </a:graphic>
      </p:graphicFrame>
      <p:sp>
        <p:nvSpPr>
          <p:cNvPr id="23" name="Arrow: Right 22">
            <a:extLst>
              <a:ext uri="{FF2B5EF4-FFF2-40B4-BE49-F238E27FC236}">
                <a16:creationId xmlns:a16="http://schemas.microsoft.com/office/drawing/2014/main" id="{F3273362-8392-4E0C-917D-D84BF56569B6}"/>
              </a:ext>
            </a:extLst>
          </p:cNvPr>
          <p:cNvSpPr/>
          <p:nvPr/>
        </p:nvSpPr>
        <p:spPr>
          <a:xfrm>
            <a:off x="6031893" y="2125855"/>
            <a:ext cx="215153" cy="206888"/>
          </a:xfrm>
          <a:prstGeom prst="rightArrow">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4" name="Table 23">
            <a:extLst>
              <a:ext uri="{FF2B5EF4-FFF2-40B4-BE49-F238E27FC236}">
                <a16:creationId xmlns:a16="http://schemas.microsoft.com/office/drawing/2014/main" id="{F40E4962-48FC-4CB0-935D-FB7A32489FDF}"/>
              </a:ext>
            </a:extLst>
          </p:cNvPr>
          <p:cNvGraphicFramePr>
            <a:graphicFrameLocks noGrp="1"/>
          </p:cNvGraphicFramePr>
          <p:nvPr>
            <p:extLst>
              <p:ext uri="{D42A27DB-BD31-4B8C-83A1-F6EECF244321}">
                <p14:modId xmlns:p14="http://schemas.microsoft.com/office/powerpoint/2010/main" val="1074858790"/>
              </p:ext>
            </p:extLst>
          </p:nvPr>
        </p:nvGraphicFramePr>
        <p:xfrm>
          <a:off x="999557" y="3923861"/>
          <a:ext cx="10279823" cy="2743200"/>
        </p:xfrm>
        <a:graphic>
          <a:graphicData uri="http://schemas.openxmlformats.org/drawingml/2006/table">
            <a:tbl>
              <a:tblPr firstRow="1" bandRow="1">
                <a:tableStyleId>{5C22544A-7EE6-4342-B048-85BDC9FD1C3A}</a:tableStyleId>
              </a:tblPr>
              <a:tblGrid>
                <a:gridCol w="2340469">
                  <a:extLst>
                    <a:ext uri="{9D8B030D-6E8A-4147-A177-3AD203B41FA5}">
                      <a16:colId xmlns:a16="http://schemas.microsoft.com/office/drawing/2014/main" val="20000"/>
                    </a:ext>
                  </a:extLst>
                </a:gridCol>
                <a:gridCol w="7939354">
                  <a:extLst>
                    <a:ext uri="{9D8B030D-6E8A-4147-A177-3AD203B41FA5}">
                      <a16:colId xmlns:a16="http://schemas.microsoft.com/office/drawing/2014/main" val="20001"/>
                    </a:ext>
                  </a:extLst>
                </a:gridCol>
              </a:tblGrid>
              <a:tr h="267818">
                <a:tc>
                  <a:txBody>
                    <a:bodyPr/>
                    <a:lstStyle/>
                    <a:p>
                      <a:pPr algn="ctr"/>
                      <a:r>
                        <a:rPr lang="id-ID" dirty="0">
                          <a:solidFill>
                            <a:schemeClr val="tx1"/>
                          </a:solidFill>
                        </a:rPr>
                        <a:t>Model</a:t>
                      </a:r>
                    </a:p>
                  </a:txBody>
                  <a:tcPr/>
                </a:tc>
                <a:tc>
                  <a:txBody>
                    <a:bodyPr/>
                    <a:lstStyle/>
                    <a:p>
                      <a:pPr algn="ctr"/>
                      <a:r>
                        <a:rPr lang="id-ID" dirty="0">
                          <a:solidFill>
                            <a:schemeClr val="tx1"/>
                          </a:solidFill>
                        </a:rPr>
                        <a:t>Hyperparameter</a:t>
                      </a:r>
                    </a:p>
                  </a:txBody>
                  <a:tcPr/>
                </a:tc>
                <a:extLst>
                  <a:ext uri="{0D108BD9-81ED-4DB2-BD59-A6C34878D82A}">
                    <a16:rowId xmlns:a16="http://schemas.microsoft.com/office/drawing/2014/main" val="10000"/>
                  </a:ext>
                </a:extLst>
              </a:tr>
              <a:tr h="334773">
                <a:tc>
                  <a:txBody>
                    <a:bodyPr/>
                    <a:lstStyle/>
                    <a:p>
                      <a:pPr algn="ctr"/>
                      <a:r>
                        <a:rPr lang="id-ID" dirty="0">
                          <a:solidFill>
                            <a:schemeClr val="tx2"/>
                          </a:solidFill>
                        </a:rPr>
                        <a:t>Logistic Regression</a:t>
                      </a:r>
                    </a:p>
                  </a:txBody>
                  <a:tcPr/>
                </a:tc>
                <a:tc>
                  <a:txBody>
                    <a:bodyPr/>
                    <a:lstStyle/>
                    <a:p>
                      <a:pPr algn="ctr"/>
                      <a:r>
                        <a:rPr lang="en-US" sz="1200" dirty="0">
                          <a:solidFill>
                            <a:schemeClr val="tx2"/>
                          </a:solidFill>
                        </a:rPr>
                        <a:t>penalty = ['l2','l1','elasticnet']</a:t>
                      </a:r>
                    </a:p>
                    <a:p>
                      <a:pPr algn="ctr"/>
                      <a:r>
                        <a:rPr lang="en-US" sz="1200" dirty="0">
                          <a:solidFill>
                            <a:schemeClr val="tx2"/>
                          </a:solidFill>
                        </a:rPr>
                        <a:t>C = [0.0001, 0.001, 0.002</a:t>
                      </a:r>
                      <a:endParaRPr lang="id-ID" sz="1200" dirty="0">
                        <a:solidFill>
                          <a:schemeClr val="tx2"/>
                        </a:solidFill>
                      </a:endParaRPr>
                    </a:p>
                  </a:txBody>
                  <a:tcPr/>
                </a:tc>
                <a:extLst>
                  <a:ext uri="{0D108BD9-81ED-4DB2-BD59-A6C34878D82A}">
                    <a16:rowId xmlns:a16="http://schemas.microsoft.com/office/drawing/2014/main" val="10001"/>
                  </a:ext>
                </a:extLst>
              </a:tr>
              <a:tr h="334773">
                <a:tc>
                  <a:txBody>
                    <a:bodyPr/>
                    <a:lstStyle/>
                    <a:p>
                      <a:pPr algn="ctr"/>
                      <a:r>
                        <a:rPr lang="id-ID" dirty="0">
                          <a:solidFill>
                            <a:schemeClr val="tx2"/>
                          </a:solidFill>
                        </a:rPr>
                        <a:t>Decision Tree</a:t>
                      </a:r>
                    </a:p>
                  </a:txBody>
                  <a:tcPr/>
                </a:tc>
                <a:tc>
                  <a:txBody>
                    <a:bodyPr/>
                    <a:lstStyle/>
                    <a:p>
                      <a:pPr algn="ctr"/>
                      <a:r>
                        <a:rPr lang="id-ID" sz="1200" dirty="0">
                          <a:solidFill>
                            <a:schemeClr val="tx2"/>
                          </a:solidFill>
                        </a:rPr>
                        <a:t>max depth</a:t>
                      </a:r>
                      <a:r>
                        <a:rPr lang="id-ID" sz="1200" baseline="0" dirty="0">
                          <a:solidFill>
                            <a:schemeClr val="tx2"/>
                          </a:solidFill>
                        </a:rPr>
                        <a:t> (1, 4, ..., 110), min samples split (2, 5, 10, 100), min samples leaf (1, 2, 4, 10, 20, 50), max features (auto, sqrt)</a:t>
                      </a:r>
                      <a:endParaRPr lang="id-ID" sz="1200" dirty="0">
                        <a:solidFill>
                          <a:schemeClr val="tx2"/>
                        </a:solidFill>
                      </a:endParaRPr>
                    </a:p>
                  </a:txBody>
                  <a:tcPr/>
                </a:tc>
                <a:extLst>
                  <a:ext uri="{0D108BD9-81ED-4DB2-BD59-A6C34878D82A}">
                    <a16:rowId xmlns:a16="http://schemas.microsoft.com/office/drawing/2014/main" val="10002"/>
                  </a:ext>
                </a:extLst>
              </a:tr>
              <a:tr h="345561">
                <a:tc>
                  <a:txBody>
                    <a:bodyPr/>
                    <a:lstStyle/>
                    <a:p>
                      <a:pPr algn="ctr"/>
                      <a:r>
                        <a:rPr lang="id-ID" dirty="0">
                          <a:solidFill>
                            <a:schemeClr val="tx2"/>
                          </a:solidFill>
                        </a:rPr>
                        <a:t>Random Forest</a:t>
                      </a:r>
                    </a:p>
                  </a:txBody>
                  <a:tcPr/>
                </a:tc>
                <a:tc>
                  <a:txBody>
                    <a:bodyPr/>
                    <a:lstStyle/>
                    <a:p>
                      <a:pPr algn="ctr"/>
                      <a:r>
                        <a:rPr lang="id-ID" sz="1200" dirty="0">
                          <a:solidFill>
                            <a:schemeClr val="tx2"/>
                          </a:solidFill>
                        </a:rPr>
                        <a:t>criterion (gini,</a:t>
                      </a:r>
                      <a:r>
                        <a:rPr lang="id-ID" sz="1200" baseline="0" dirty="0">
                          <a:solidFill>
                            <a:schemeClr val="tx2"/>
                          </a:solidFill>
                        </a:rPr>
                        <a:t> entropy</a:t>
                      </a:r>
                      <a:r>
                        <a:rPr lang="id-ID" sz="1200" dirty="0">
                          <a:solidFill>
                            <a:schemeClr val="tx2"/>
                          </a:solidFill>
                        </a:rPr>
                        <a:t>), max features (auto, sqrt, log2)</a:t>
                      </a:r>
                    </a:p>
                  </a:txBody>
                  <a:tcPr/>
                </a:tc>
                <a:extLst>
                  <a:ext uri="{0D108BD9-81ED-4DB2-BD59-A6C34878D82A}">
                    <a16:rowId xmlns:a16="http://schemas.microsoft.com/office/drawing/2014/main" val="10003"/>
                  </a:ext>
                </a:extLst>
              </a:tr>
              <a:tr h="334773">
                <a:tc>
                  <a:txBody>
                    <a:bodyPr/>
                    <a:lstStyle/>
                    <a:p>
                      <a:pPr algn="ctr"/>
                      <a:r>
                        <a:rPr lang="id-ID" dirty="0">
                          <a:solidFill>
                            <a:schemeClr val="tx2"/>
                          </a:solidFill>
                        </a:rPr>
                        <a:t>AdaBoost</a:t>
                      </a:r>
                    </a:p>
                  </a:txBody>
                  <a:tcPr/>
                </a:tc>
                <a:tc>
                  <a:txBody>
                    <a:bodyPr/>
                    <a:lstStyle/>
                    <a:p>
                      <a:pPr algn="ctr"/>
                      <a:r>
                        <a:rPr lang="en-US" sz="1200" dirty="0" err="1">
                          <a:solidFill>
                            <a:schemeClr val="tx2"/>
                          </a:solidFill>
                        </a:rPr>
                        <a:t>n_estimators</a:t>
                      </a:r>
                      <a:r>
                        <a:rPr lang="en-US" sz="1200" dirty="0">
                          <a:solidFill>
                            <a:schemeClr val="tx2"/>
                          </a:solidFill>
                        </a:rPr>
                        <a:t> = [int(x) for x in </a:t>
                      </a:r>
                      <a:r>
                        <a:rPr lang="en-US" sz="1200" dirty="0" err="1">
                          <a:solidFill>
                            <a:schemeClr val="tx2"/>
                          </a:solidFill>
                        </a:rPr>
                        <a:t>np.linspace</a:t>
                      </a:r>
                      <a:r>
                        <a:rPr lang="en-US" sz="1200" dirty="0">
                          <a:solidFill>
                            <a:schemeClr val="tx2"/>
                          </a:solidFill>
                        </a:rPr>
                        <a:t>(start = 100, stop = 2000, num = 20)], # </a:t>
                      </a:r>
                      <a:r>
                        <a:rPr lang="en-US" sz="1200" dirty="0" err="1">
                          <a:solidFill>
                            <a:schemeClr val="tx2"/>
                          </a:solidFill>
                        </a:rPr>
                        <a:t>Jumlah</a:t>
                      </a:r>
                      <a:r>
                        <a:rPr lang="en-US" sz="1200" dirty="0">
                          <a:solidFill>
                            <a:schemeClr val="tx2"/>
                          </a:solidFill>
                        </a:rPr>
                        <a:t> </a:t>
                      </a:r>
                      <a:r>
                        <a:rPr lang="en-US" sz="1200" dirty="0" err="1">
                          <a:solidFill>
                            <a:schemeClr val="tx2"/>
                          </a:solidFill>
                        </a:rPr>
                        <a:t>iterasi</a:t>
                      </a:r>
                      <a:endParaRPr lang="en-US" sz="1200" dirty="0">
                        <a:solidFill>
                          <a:schemeClr val="tx2"/>
                        </a:solidFill>
                      </a:endParaRPr>
                    </a:p>
                    <a:p>
                      <a:pPr algn="ctr"/>
                      <a:r>
                        <a:rPr lang="en-US" sz="1200" dirty="0" err="1">
                          <a:solidFill>
                            <a:schemeClr val="tx2"/>
                          </a:solidFill>
                        </a:rPr>
                        <a:t>learning_rate</a:t>
                      </a:r>
                      <a:r>
                        <a:rPr lang="en-US" sz="1200" dirty="0">
                          <a:solidFill>
                            <a:schemeClr val="tx2"/>
                          </a:solidFill>
                        </a:rPr>
                        <a:t> = [float(x) for x in </a:t>
                      </a:r>
                      <a:r>
                        <a:rPr lang="en-US" sz="1200" dirty="0" err="1">
                          <a:solidFill>
                            <a:schemeClr val="tx2"/>
                          </a:solidFill>
                        </a:rPr>
                        <a:t>np.linspace</a:t>
                      </a:r>
                      <a:r>
                        <a:rPr lang="en-US" sz="1200" dirty="0">
                          <a:solidFill>
                            <a:schemeClr val="tx2"/>
                          </a:solidFill>
                        </a:rPr>
                        <a:t>(start = 0.001, stop = 0.1, num = 20)],  </a:t>
                      </a:r>
                    </a:p>
                    <a:p>
                      <a:pPr algn="ctr"/>
                      <a:r>
                        <a:rPr lang="en-US" sz="1200" dirty="0">
                          <a:solidFill>
                            <a:schemeClr val="tx2"/>
                          </a:solidFill>
                        </a:rPr>
                        <a:t>algorithm = ['SAMME', 'SAMME.R']</a:t>
                      </a:r>
                      <a:endParaRPr lang="id-ID" sz="1200" dirty="0">
                        <a:solidFill>
                          <a:schemeClr val="tx2"/>
                        </a:solidFill>
                      </a:endParaRPr>
                    </a:p>
                  </a:txBody>
                  <a:tcPr/>
                </a:tc>
                <a:extLst>
                  <a:ext uri="{0D108BD9-81ED-4DB2-BD59-A6C34878D82A}">
                    <a16:rowId xmlns:a16="http://schemas.microsoft.com/office/drawing/2014/main" val="10004"/>
                  </a:ext>
                </a:extLst>
              </a:tr>
              <a:tr h="334773">
                <a:tc>
                  <a:txBody>
                    <a:bodyPr/>
                    <a:lstStyle/>
                    <a:p>
                      <a:pPr algn="ctr"/>
                      <a:r>
                        <a:rPr lang="id-ID" dirty="0">
                          <a:solidFill>
                            <a:schemeClr val="tx2"/>
                          </a:solidFill>
                        </a:rPr>
                        <a:t>XGBoost</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id-ID" sz="1200" dirty="0">
                          <a:solidFill>
                            <a:schemeClr val="tx2"/>
                          </a:solidFill>
                        </a:rPr>
                        <a:t>max depth</a:t>
                      </a:r>
                      <a:r>
                        <a:rPr lang="id-ID" sz="1200" baseline="0" dirty="0">
                          <a:solidFill>
                            <a:schemeClr val="tx2"/>
                          </a:solidFill>
                        </a:rPr>
                        <a:t> (10, 20, ..., 110), min child weight (1, 2, ..., 20), gamma (0, 0.1, ..., 1), tree method (auto, exact), colsample bytree (0, 0.1, ..., 1), eta (0, 0.01, ..., 1), lambda (0, 0.1, ..., 1), alpha (0, 0.1, ..., 1)</a:t>
                      </a:r>
                      <a:endParaRPr lang="id-ID" sz="1200" dirty="0">
                        <a:solidFill>
                          <a:schemeClr val="tx2"/>
                        </a:solidFill>
                      </a:endParaRPr>
                    </a:p>
                  </a:txBody>
                  <a:tcPr/>
                </a:tc>
                <a:extLst>
                  <a:ext uri="{0D108BD9-81ED-4DB2-BD59-A6C34878D82A}">
                    <a16:rowId xmlns:a16="http://schemas.microsoft.com/office/drawing/2014/main" val="10005"/>
                  </a:ext>
                </a:extLst>
              </a:tr>
            </a:tbl>
          </a:graphicData>
        </a:graphic>
      </p:graphicFrame>
      <p:sp>
        <p:nvSpPr>
          <p:cNvPr id="25" name="Text Placeholder 42">
            <a:extLst>
              <a:ext uri="{FF2B5EF4-FFF2-40B4-BE49-F238E27FC236}">
                <a16:creationId xmlns:a16="http://schemas.microsoft.com/office/drawing/2014/main" id="{157642B9-1911-43D0-8744-129C3157A4C5}"/>
              </a:ext>
            </a:extLst>
          </p:cNvPr>
          <p:cNvSpPr txBox="1">
            <a:spLocks/>
          </p:cNvSpPr>
          <p:nvPr/>
        </p:nvSpPr>
        <p:spPr>
          <a:xfrm>
            <a:off x="3352800" y="3285092"/>
            <a:ext cx="5486400" cy="609600"/>
          </a:xfrm>
          <a:prstGeom prst="rect">
            <a:avLst/>
          </a:prstGeom>
        </p:spPr>
        <p:txBody>
          <a:bodyPr vert="horz" lIns="91440" tIns="45720" rIns="91440" bIns="45720" rtlCol="0" anchor="ctr">
            <a:normAutofit/>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Hyperparameter Tuning</a:t>
            </a:r>
          </a:p>
        </p:txBody>
      </p:sp>
    </p:spTree>
    <p:extLst>
      <p:ext uri="{BB962C8B-B14F-4D97-AF65-F5344CB8AC3E}">
        <p14:creationId xmlns:p14="http://schemas.microsoft.com/office/powerpoint/2010/main" val="359075386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53" presetClass="entr" presetSubtype="16" fill="hold" grpId="0" nodeType="withEffect">
                                  <p:stCondLst>
                                    <p:cond delay="1000"/>
                                  </p:stCondLst>
                                  <p:childTnLst>
                                    <p:set>
                                      <p:cBhvr>
                                        <p:cTn id="9" dur="1" fill="hold">
                                          <p:stCondLst>
                                            <p:cond delay="0"/>
                                          </p:stCondLst>
                                        </p:cTn>
                                        <p:tgtEl>
                                          <p:spTgt spid="23"/>
                                        </p:tgtEl>
                                        <p:attrNameLst>
                                          <p:attrName>style.visibility</p:attrName>
                                        </p:attrNameLst>
                                      </p:cBhvr>
                                      <p:to>
                                        <p:strVal val="visible"/>
                                      </p:to>
                                    </p:set>
                                    <p:anim calcmode="lin" valueType="num">
                                      <p:cBhvr>
                                        <p:cTn id="10" dur="500" fill="hold"/>
                                        <p:tgtEl>
                                          <p:spTgt spid="23"/>
                                        </p:tgtEl>
                                        <p:attrNameLst>
                                          <p:attrName>ppt_w</p:attrName>
                                        </p:attrNameLst>
                                      </p:cBhvr>
                                      <p:tavLst>
                                        <p:tav tm="0">
                                          <p:val>
                                            <p:fltVal val="0"/>
                                          </p:val>
                                        </p:tav>
                                        <p:tav tm="100000">
                                          <p:val>
                                            <p:strVal val="#ppt_w"/>
                                          </p:val>
                                        </p:tav>
                                      </p:tavLst>
                                    </p:anim>
                                    <p:anim calcmode="lin" valueType="num">
                                      <p:cBhvr>
                                        <p:cTn id="11" dur="500" fill="hold"/>
                                        <p:tgtEl>
                                          <p:spTgt spid="23"/>
                                        </p:tgtEl>
                                        <p:attrNameLst>
                                          <p:attrName>ppt_h</p:attrName>
                                        </p:attrNameLst>
                                      </p:cBhvr>
                                      <p:tavLst>
                                        <p:tav tm="0">
                                          <p:val>
                                            <p:fltVal val="0"/>
                                          </p:val>
                                        </p:tav>
                                        <p:tav tm="100000">
                                          <p:val>
                                            <p:strVal val="#ppt_h"/>
                                          </p:val>
                                        </p:tav>
                                      </p:tavLst>
                                    </p:anim>
                                    <p:animEffect transition="in" filter="fade">
                                      <p:cBhvr>
                                        <p:cTn id="12" dur="500"/>
                                        <p:tgtEl>
                                          <p:spTgt spid="2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5">
                                            <p:txEl>
                                              <p:pRg st="0" end="0"/>
                                            </p:txEl>
                                          </p:spTgt>
                                        </p:tgtEl>
                                        <p:attrNameLst>
                                          <p:attrName>style.visibility</p:attrName>
                                        </p:attrNameLst>
                                      </p:cBhvr>
                                      <p:to>
                                        <p:strVal val="visible"/>
                                      </p:to>
                                    </p:set>
                                    <p:animEffect transition="in" filter="fade">
                                      <p:cBhvr>
                                        <p:cTn id="15" dur="500"/>
                                        <p:tgtEl>
                                          <p:spTgt spid="25">
                                            <p:txEl>
                                              <p:pRg st="0" end="0"/>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xEl>
                                              <p:pRg st="0" end="0"/>
                                            </p:txEl>
                                          </p:spTgt>
                                        </p:tgtEl>
                                        <p:attrNameLst>
                                          <p:attrName>style.visibility</p:attrName>
                                        </p:attrNameLst>
                                      </p:cBhvr>
                                      <p:to>
                                        <p:strVal val="visible"/>
                                      </p:to>
                                    </p:set>
                                    <p:animEffect transition="in" filter="fade">
                                      <p:cBhvr>
                                        <p:cTn id="18"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23" grpId="0" animBg="1"/>
      <p:bldP spid="2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6E2430-E53B-42B2-AD3C-BBDD55CC3CD0}"/>
              </a:ext>
            </a:extLst>
          </p:cNvPr>
          <p:cNvPicPr>
            <a:picLocks noChangeAspect="1"/>
          </p:cNvPicPr>
          <p:nvPr/>
        </p:nvPicPr>
        <p:blipFill>
          <a:blip r:embed="rId2"/>
          <a:stretch>
            <a:fillRect/>
          </a:stretch>
        </p:blipFill>
        <p:spPr>
          <a:xfrm>
            <a:off x="0" y="658597"/>
            <a:ext cx="12192000" cy="6858000"/>
          </a:xfrm>
          <a:prstGeom prst="rect">
            <a:avLst/>
          </a:prstGeom>
        </p:spPr>
      </p:pic>
      <p:sp>
        <p:nvSpPr>
          <p:cNvPr id="42" name="Oval 41">
            <a:extLst>
              <a:ext uri="{FF2B5EF4-FFF2-40B4-BE49-F238E27FC236}">
                <a16:creationId xmlns:a16="http://schemas.microsoft.com/office/drawing/2014/main" id="{6BAF3ED8-9D08-4D33-939D-BCC1744B601B}"/>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3" name="Group 112">
            <a:extLst>
              <a:ext uri="{FF2B5EF4-FFF2-40B4-BE49-F238E27FC236}">
                <a16:creationId xmlns:a16="http://schemas.microsoft.com/office/drawing/2014/main" id="{4A954A88-5FA5-4ED6-855F-C2FF462B49C7}"/>
              </a:ext>
            </a:extLst>
          </p:cNvPr>
          <p:cNvGrpSpPr/>
          <p:nvPr/>
        </p:nvGrpSpPr>
        <p:grpSpPr>
          <a:xfrm>
            <a:off x="5904509" y="555499"/>
            <a:ext cx="382982" cy="71632"/>
            <a:chOff x="813442" y="2818906"/>
            <a:chExt cx="382982" cy="71632"/>
          </a:xfrm>
        </p:grpSpPr>
        <p:sp>
          <p:nvSpPr>
            <p:cNvPr id="116" name="Oval 115">
              <a:extLst>
                <a:ext uri="{FF2B5EF4-FFF2-40B4-BE49-F238E27FC236}">
                  <a16:creationId xmlns:a16="http://schemas.microsoft.com/office/drawing/2014/main" id="{A8F3D626-5F64-4ECE-9FD6-4E417965A683}"/>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F23BDD6-B513-488C-93B4-770AF433239A}"/>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C5DDEB-3975-4AA5-B77A-D9D8D65141DE}"/>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3" name="Picture 122">
            <a:extLst>
              <a:ext uri="{FF2B5EF4-FFF2-40B4-BE49-F238E27FC236}">
                <a16:creationId xmlns:a16="http://schemas.microsoft.com/office/drawing/2014/main" id="{7D3116F2-6319-4F3B-A503-0C907A132E64}"/>
              </a:ext>
            </a:extLst>
          </p:cNvPr>
          <p:cNvPicPr>
            <a:picLocks noChangeAspect="1"/>
          </p:cNvPicPr>
          <p:nvPr/>
        </p:nvPicPr>
        <p:blipFill>
          <a:blip r:embed="rId3"/>
          <a:stretch>
            <a:fillRect/>
          </a:stretch>
        </p:blipFill>
        <p:spPr>
          <a:xfrm>
            <a:off x="10275155" y="220992"/>
            <a:ext cx="1555931" cy="875211"/>
          </a:xfrm>
          <a:prstGeom prst="rect">
            <a:avLst/>
          </a:prstGeom>
        </p:spPr>
      </p:pic>
      <p:sp>
        <p:nvSpPr>
          <p:cNvPr id="21" name="Text Placeholder 307">
            <a:extLst>
              <a:ext uri="{FF2B5EF4-FFF2-40B4-BE49-F238E27FC236}">
                <a16:creationId xmlns:a16="http://schemas.microsoft.com/office/drawing/2014/main" id="{CA96EE27-1F99-46F9-AA25-16773E2ADFB6}"/>
              </a:ext>
            </a:extLst>
          </p:cNvPr>
          <p:cNvSpPr txBox="1">
            <a:spLocks/>
          </p:cNvSpPr>
          <p:nvPr/>
        </p:nvSpPr>
        <p:spPr>
          <a:xfrm>
            <a:off x="608013" y="320217"/>
            <a:ext cx="2188572"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.Insight by model</a:t>
            </a:r>
          </a:p>
        </p:txBody>
      </p:sp>
      <p:sp>
        <p:nvSpPr>
          <p:cNvPr id="20" name="Google Shape;328;p60">
            <a:extLst>
              <a:ext uri="{FF2B5EF4-FFF2-40B4-BE49-F238E27FC236}">
                <a16:creationId xmlns:a16="http://schemas.microsoft.com/office/drawing/2014/main" id="{C94034E3-A2AC-4365-94CC-40D1E35E87E8}"/>
              </a:ext>
            </a:extLst>
          </p:cNvPr>
          <p:cNvSpPr txBox="1"/>
          <p:nvPr/>
        </p:nvSpPr>
        <p:spPr>
          <a:xfrm>
            <a:off x="448993" y="1092010"/>
            <a:ext cx="9144000" cy="585000"/>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None/>
            </a:pPr>
            <a:r>
              <a:rPr lang="en-US" sz="1300" dirty="0"/>
              <a:t>Nilai </a:t>
            </a:r>
            <a:r>
              <a:rPr lang="en-US" sz="1300" dirty="0" err="1"/>
              <a:t>terendah</a:t>
            </a:r>
            <a:r>
              <a:rPr lang="en-US" sz="1300" dirty="0"/>
              <a:t> </a:t>
            </a:r>
            <a:r>
              <a:rPr lang="en-US" sz="1300" dirty="0" err="1"/>
              <a:t>dari</a:t>
            </a:r>
            <a:r>
              <a:rPr lang="en-US" sz="1300" dirty="0"/>
              <a:t> feature </a:t>
            </a:r>
            <a:r>
              <a:rPr lang="en-US" sz="1300" dirty="0" err="1"/>
              <a:t>untuk</a:t>
            </a:r>
            <a:r>
              <a:rPr lang="en-US" sz="1300" dirty="0"/>
              <a:t> </a:t>
            </a:r>
            <a:r>
              <a:rPr lang="en-US" sz="1300" dirty="0" err="1"/>
              <a:t>kelas</a:t>
            </a:r>
            <a:r>
              <a:rPr lang="en-US" sz="1300" dirty="0"/>
              <a:t> economy </a:t>
            </a:r>
            <a:r>
              <a:rPr lang="en-US" sz="1300" dirty="0" err="1"/>
              <a:t>untuk</a:t>
            </a:r>
            <a:r>
              <a:rPr lang="en-US" sz="1300" dirty="0"/>
              <a:t> personal travel </a:t>
            </a:r>
            <a:r>
              <a:rPr lang="en-US" sz="1300" dirty="0" err="1"/>
              <a:t>adalah</a:t>
            </a:r>
            <a:r>
              <a:rPr lang="en-US" sz="1300" dirty="0"/>
              <a:t> seat comfort, Inflight Entertainment dan Food &amp; Drink </a:t>
            </a:r>
            <a:r>
              <a:rPr lang="en-US" sz="1300" dirty="0" err="1"/>
              <a:t>dengan</a:t>
            </a:r>
            <a:r>
              <a:rPr lang="en-US" sz="1300" dirty="0"/>
              <a:t> </a:t>
            </a:r>
            <a:r>
              <a:rPr lang="en-US" sz="1300" dirty="0" err="1"/>
              <a:t>nilai</a:t>
            </a:r>
            <a:r>
              <a:rPr lang="en-US" sz="1300" dirty="0"/>
              <a:t> 2,5 </a:t>
            </a:r>
            <a:r>
              <a:rPr lang="en-US" sz="1300" dirty="0" err="1"/>
              <a:t>dari</a:t>
            </a:r>
            <a:r>
              <a:rPr lang="en-US" sz="1300" dirty="0"/>
              <a:t> </a:t>
            </a:r>
            <a:r>
              <a:rPr lang="en-US" sz="1300" dirty="0" err="1"/>
              <a:t>skala</a:t>
            </a:r>
            <a:r>
              <a:rPr lang="en-US" sz="1300" dirty="0"/>
              <a:t> 1-5</a:t>
            </a:r>
          </a:p>
        </p:txBody>
      </p:sp>
    </p:spTree>
    <p:extLst>
      <p:ext uri="{BB962C8B-B14F-4D97-AF65-F5344CB8AC3E}">
        <p14:creationId xmlns:p14="http://schemas.microsoft.com/office/powerpoint/2010/main" val="2564965487"/>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xEl>
                                              <p:pRg st="0" end="0"/>
                                            </p:txEl>
                                          </p:spTgt>
                                        </p:tgtEl>
                                        <p:attrNameLst>
                                          <p:attrName>style.visibility</p:attrName>
                                        </p:attrNameLst>
                                      </p:cBhvr>
                                      <p:to>
                                        <p:strVal val="visible"/>
                                      </p:to>
                                    </p:set>
                                    <p:animEffect transition="in" filter="fade">
                                      <p:cBhvr>
                                        <p:cTn id="10" dur="500"/>
                                        <p:tgtEl>
                                          <p:spTgt spid="21">
                                            <p:txEl>
                                              <p:pRg st="0" end="0"/>
                                            </p:txEl>
                                          </p:spTgt>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61"/>
          <p:cNvSpPr txBox="1">
            <a:spLocks noGrp="1"/>
          </p:cNvSpPr>
          <p:nvPr>
            <p:ph type="body" idx="1"/>
          </p:nvPr>
        </p:nvSpPr>
        <p:spPr>
          <a:xfrm>
            <a:off x="323528" y="291927"/>
            <a:ext cx="11573197" cy="724247"/>
          </a:xfrm>
          <a:prstGeom prst="rect">
            <a:avLst/>
          </a:prstGeom>
          <a:noFill/>
          <a:ln>
            <a:noFill/>
          </a:ln>
        </p:spPr>
        <p:txBody>
          <a:bodyPr spcFirstLastPara="1" vert="horz" wrap="square" lIns="91433" tIns="45700" rIns="91433" bIns="45700" rtlCol="0" anchor="ctr" anchorCtr="0">
            <a:noAutofit/>
          </a:bodyPr>
          <a:lstStyle/>
          <a:p>
            <a:pPr marL="0" indent="0">
              <a:spcBef>
                <a:spcPts val="0"/>
              </a:spcBef>
            </a:pPr>
            <a:r>
              <a:rPr lang="id" sz="3733">
                <a:latin typeface="Oswald"/>
                <a:ea typeface="Oswald"/>
                <a:cs typeface="Oswald"/>
                <a:sym typeface="Oswald"/>
              </a:rPr>
              <a:t>Business Insight</a:t>
            </a:r>
            <a:endParaRPr sz="3733">
              <a:latin typeface="Oswald"/>
              <a:ea typeface="Oswald"/>
              <a:cs typeface="Oswald"/>
              <a:sym typeface="Oswald"/>
            </a:endParaRPr>
          </a:p>
        </p:txBody>
      </p:sp>
      <p:grpSp>
        <p:nvGrpSpPr>
          <p:cNvPr id="334" name="Google Shape;334;p61"/>
          <p:cNvGrpSpPr/>
          <p:nvPr/>
        </p:nvGrpSpPr>
        <p:grpSpPr>
          <a:xfrm>
            <a:off x="876305" y="3948013"/>
            <a:ext cx="2808000" cy="2092499"/>
            <a:chOff x="876305" y="3995663"/>
            <a:chExt cx="2808000" cy="1902279"/>
          </a:xfrm>
        </p:grpSpPr>
        <p:sp>
          <p:nvSpPr>
            <p:cNvPr id="335" name="Google Shape;335;p61"/>
            <p:cNvSpPr/>
            <p:nvPr/>
          </p:nvSpPr>
          <p:spPr>
            <a:xfrm>
              <a:off x="876306" y="3995663"/>
              <a:ext cx="2124299" cy="338554"/>
            </a:xfrm>
            <a:prstGeom prst="rect">
              <a:avLst/>
            </a:prstGeom>
            <a:noFill/>
            <a:ln>
              <a:noFill/>
            </a:ln>
          </p:spPr>
          <p:txBody>
            <a:bodyPr spcFirstLastPara="1" wrap="square" lIns="91433" tIns="45700" rIns="91433" bIns="45700" anchor="t" anchorCtr="0">
              <a:noAutofit/>
            </a:bodyPr>
            <a:lstStyle/>
            <a:p>
              <a:r>
                <a:rPr lang="id" sz="1600">
                  <a:solidFill>
                    <a:schemeClr val="bg2"/>
                  </a:solidFill>
                  <a:latin typeface="Arial"/>
                  <a:ea typeface="Arial"/>
                  <a:cs typeface="Arial"/>
                  <a:sym typeface="Arial"/>
                </a:rPr>
                <a:t>Inflight Entertainment</a:t>
              </a:r>
              <a:endParaRPr sz="1467">
                <a:solidFill>
                  <a:schemeClr val="bg2"/>
                </a:solidFill>
              </a:endParaRPr>
            </a:p>
          </p:txBody>
        </p:sp>
        <p:sp>
          <p:nvSpPr>
            <p:cNvPr id="336" name="Google Shape;336;p61"/>
            <p:cNvSpPr/>
            <p:nvPr/>
          </p:nvSpPr>
          <p:spPr>
            <a:xfrm>
              <a:off x="876305" y="4303094"/>
              <a:ext cx="2808000" cy="1594848"/>
            </a:xfrm>
            <a:prstGeom prst="rect">
              <a:avLst/>
            </a:prstGeom>
            <a:noFill/>
            <a:ln>
              <a:noFill/>
            </a:ln>
          </p:spPr>
          <p:txBody>
            <a:bodyPr spcFirstLastPara="1" wrap="square" lIns="91433" tIns="45700" rIns="91433" bIns="45700" anchor="t" anchorCtr="0">
              <a:noAutofit/>
            </a:bodyPr>
            <a:lstStyle/>
            <a:p>
              <a:pPr marL="169329" indent="-160863">
                <a:buClr>
                  <a:schemeClr val="bg2"/>
                </a:buClr>
                <a:buSzPts val="900"/>
                <a:buFont typeface="Noto Sans Symbols"/>
                <a:buChar char="⮚"/>
              </a:pPr>
              <a:r>
                <a:rPr lang="id" sz="1200" dirty="0">
                  <a:solidFill>
                    <a:schemeClr val="bg2"/>
                  </a:solidFill>
                  <a:latin typeface="Arial"/>
                  <a:ea typeface="Arial"/>
                  <a:cs typeface="Arial"/>
                  <a:sym typeface="Arial"/>
                </a:rPr>
                <a:t>Live TV : Menyediakan berbagai channel terbaik</a:t>
              </a:r>
              <a:endParaRPr sz="1200" dirty="0">
                <a:solidFill>
                  <a:schemeClr val="bg2"/>
                </a:solidFill>
                <a:latin typeface="Arial"/>
                <a:ea typeface="Arial"/>
                <a:cs typeface="Arial"/>
                <a:sym typeface="Arial"/>
              </a:endParaRPr>
            </a:p>
            <a:p>
              <a:pPr marL="169329" indent="-160863">
                <a:buClr>
                  <a:schemeClr val="bg2"/>
                </a:buClr>
                <a:buSzPts val="900"/>
                <a:buFont typeface="Noto Sans Symbols"/>
                <a:buChar char="⮚"/>
              </a:pPr>
              <a:r>
                <a:rPr lang="id" sz="1200" dirty="0">
                  <a:solidFill>
                    <a:schemeClr val="bg2"/>
                  </a:solidFill>
                  <a:latin typeface="Arial"/>
                  <a:ea typeface="Arial"/>
                  <a:cs typeface="Arial"/>
                  <a:sym typeface="Arial"/>
                </a:rPr>
                <a:t>Film Terbaru : Rekomendasi film berdasarkan genre, usia, film populer</a:t>
              </a:r>
              <a:endParaRPr sz="1200" dirty="0">
                <a:solidFill>
                  <a:schemeClr val="bg2"/>
                </a:solidFill>
                <a:latin typeface="Arial"/>
                <a:ea typeface="Arial"/>
                <a:cs typeface="Arial"/>
                <a:sym typeface="Arial"/>
              </a:endParaRPr>
            </a:p>
            <a:p>
              <a:pPr marL="169329" indent="-160863">
                <a:buClr>
                  <a:schemeClr val="bg2"/>
                </a:buClr>
                <a:buSzPts val="900"/>
                <a:buFont typeface="Noto Sans Symbols"/>
                <a:buChar char="⮚"/>
              </a:pPr>
              <a:r>
                <a:rPr lang="id" sz="1200" dirty="0">
                  <a:solidFill>
                    <a:schemeClr val="bg2"/>
                  </a:solidFill>
                  <a:latin typeface="Arial"/>
                  <a:ea typeface="Arial"/>
                  <a:cs typeface="Arial"/>
                  <a:sym typeface="Arial"/>
                </a:rPr>
                <a:t>Games: Berdasarkan Populer, Kategori &amp; berdasarkan usia penumpangnya</a:t>
              </a:r>
              <a:endParaRPr sz="1200" dirty="0">
                <a:solidFill>
                  <a:schemeClr val="bg2"/>
                </a:solidFill>
                <a:latin typeface="Arial"/>
                <a:ea typeface="Arial"/>
                <a:cs typeface="Arial"/>
                <a:sym typeface="Arial"/>
              </a:endParaRPr>
            </a:p>
            <a:p>
              <a:pPr marL="169329" indent="-160863">
                <a:buClr>
                  <a:schemeClr val="bg2"/>
                </a:buClr>
                <a:buSzPts val="900"/>
                <a:buFont typeface="Noto Sans Symbols"/>
                <a:buChar char="⮚"/>
              </a:pPr>
              <a:r>
                <a:rPr lang="id" sz="1200" dirty="0">
                  <a:solidFill>
                    <a:schemeClr val="bg2"/>
                  </a:solidFill>
                  <a:latin typeface="Arial"/>
                  <a:ea typeface="Arial"/>
                  <a:cs typeface="Arial"/>
                  <a:sym typeface="Arial"/>
                </a:rPr>
                <a:t>Magazine</a:t>
              </a:r>
              <a:endParaRPr sz="1467" dirty="0">
                <a:solidFill>
                  <a:schemeClr val="bg2"/>
                </a:solidFill>
              </a:endParaRPr>
            </a:p>
          </p:txBody>
        </p:sp>
      </p:grpSp>
      <p:grpSp>
        <p:nvGrpSpPr>
          <p:cNvPr id="337" name="Google Shape;337;p61"/>
          <p:cNvGrpSpPr/>
          <p:nvPr/>
        </p:nvGrpSpPr>
        <p:grpSpPr>
          <a:xfrm>
            <a:off x="4689465" y="4039208"/>
            <a:ext cx="2808000" cy="1633715"/>
            <a:chOff x="876305" y="3995663"/>
            <a:chExt cx="2808000" cy="1633715"/>
          </a:xfrm>
        </p:grpSpPr>
        <p:sp>
          <p:nvSpPr>
            <p:cNvPr id="338" name="Google Shape;338;p61"/>
            <p:cNvSpPr/>
            <p:nvPr/>
          </p:nvSpPr>
          <p:spPr>
            <a:xfrm>
              <a:off x="876306" y="3995663"/>
              <a:ext cx="1516762" cy="338554"/>
            </a:xfrm>
            <a:prstGeom prst="rect">
              <a:avLst/>
            </a:prstGeom>
            <a:noFill/>
            <a:ln>
              <a:noFill/>
            </a:ln>
          </p:spPr>
          <p:txBody>
            <a:bodyPr spcFirstLastPara="1" wrap="square" lIns="91433" tIns="45700" rIns="91433" bIns="45700" anchor="t" anchorCtr="0">
              <a:noAutofit/>
            </a:bodyPr>
            <a:lstStyle/>
            <a:p>
              <a:r>
                <a:rPr lang="id" sz="1600">
                  <a:solidFill>
                    <a:schemeClr val="bg2"/>
                  </a:solidFill>
                  <a:latin typeface="Arial"/>
                  <a:ea typeface="Arial"/>
                  <a:cs typeface="Arial"/>
                  <a:sym typeface="Arial"/>
                </a:rPr>
                <a:t>Online Service</a:t>
              </a:r>
              <a:endParaRPr sz="1467">
                <a:solidFill>
                  <a:schemeClr val="bg2"/>
                </a:solidFill>
              </a:endParaRPr>
            </a:p>
          </p:txBody>
        </p:sp>
        <p:sp>
          <p:nvSpPr>
            <p:cNvPr id="339" name="Google Shape;339;p61"/>
            <p:cNvSpPr/>
            <p:nvPr/>
          </p:nvSpPr>
          <p:spPr>
            <a:xfrm>
              <a:off x="876305" y="4429049"/>
              <a:ext cx="2808000" cy="1200329"/>
            </a:xfrm>
            <a:prstGeom prst="rect">
              <a:avLst/>
            </a:prstGeom>
            <a:noFill/>
            <a:ln>
              <a:noFill/>
            </a:ln>
          </p:spPr>
          <p:txBody>
            <a:bodyPr spcFirstLastPara="1" wrap="square" lIns="91433" tIns="45700" rIns="91433" bIns="45700" anchor="t" anchorCtr="0">
              <a:noAutofit/>
            </a:bodyPr>
            <a:lstStyle/>
            <a:p>
              <a:r>
                <a:rPr lang="id" sz="1200">
                  <a:solidFill>
                    <a:schemeClr val="bg2"/>
                  </a:solidFill>
                  <a:latin typeface="Arial"/>
                  <a:ea typeface="Arial"/>
                  <a:cs typeface="Arial"/>
                  <a:sym typeface="Arial"/>
                </a:rPr>
                <a:t>Memberikan kemudahan dengan online service mulai dari pemesan sampai check in, melalui:</a:t>
              </a:r>
              <a:endParaRPr sz="1467">
                <a:solidFill>
                  <a:schemeClr val="bg2"/>
                </a:solidFill>
              </a:endParaRPr>
            </a:p>
            <a:p>
              <a:pPr marL="169329" indent="-160863">
                <a:buClr>
                  <a:schemeClr val="lt1"/>
                </a:buClr>
                <a:buSzPts val="900"/>
                <a:buFont typeface="Noto Sans Symbols"/>
                <a:buChar char="⮚"/>
              </a:pPr>
              <a:r>
                <a:rPr lang="id" sz="1200">
                  <a:solidFill>
                    <a:schemeClr val="bg2"/>
                  </a:solidFill>
                  <a:latin typeface="Arial"/>
                  <a:ea typeface="Arial"/>
                  <a:cs typeface="Arial"/>
                  <a:sym typeface="Arial"/>
                </a:rPr>
                <a:t>Web</a:t>
              </a:r>
              <a:endParaRPr sz="1467">
                <a:solidFill>
                  <a:schemeClr val="bg2"/>
                </a:solidFill>
              </a:endParaRPr>
            </a:p>
            <a:p>
              <a:pPr marL="169329" indent="-160863">
                <a:buClr>
                  <a:schemeClr val="lt1"/>
                </a:buClr>
                <a:buSzPts val="900"/>
                <a:buFont typeface="Noto Sans Symbols"/>
                <a:buChar char="⮚"/>
              </a:pPr>
              <a:r>
                <a:rPr lang="id" sz="1200">
                  <a:solidFill>
                    <a:schemeClr val="bg2"/>
                  </a:solidFill>
                  <a:latin typeface="Arial"/>
                  <a:ea typeface="Arial"/>
                  <a:cs typeface="Arial"/>
                  <a:sym typeface="Arial"/>
                </a:rPr>
                <a:t>App</a:t>
              </a:r>
              <a:endParaRPr sz="1467">
                <a:solidFill>
                  <a:schemeClr val="bg2"/>
                </a:solidFill>
              </a:endParaRPr>
            </a:p>
            <a:p>
              <a:pPr marL="169329" indent="-160863">
                <a:buClr>
                  <a:schemeClr val="lt1"/>
                </a:buClr>
                <a:buSzPts val="900"/>
                <a:buFont typeface="Noto Sans Symbols"/>
                <a:buChar char="⮚"/>
              </a:pPr>
              <a:r>
                <a:rPr lang="id" sz="1200">
                  <a:solidFill>
                    <a:schemeClr val="bg2"/>
                  </a:solidFill>
                  <a:latin typeface="Arial"/>
                  <a:ea typeface="Arial"/>
                  <a:cs typeface="Arial"/>
                  <a:sym typeface="Arial"/>
                </a:rPr>
                <a:t>Partner App</a:t>
              </a:r>
              <a:endParaRPr sz="1467">
                <a:solidFill>
                  <a:schemeClr val="bg2"/>
                </a:solidFill>
              </a:endParaRPr>
            </a:p>
          </p:txBody>
        </p:sp>
      </p:grpSp>
      <p:grpSp>
        <p:nvGrpSpPr>
          <p:cNvPr id="340" name="Google Shape;340;p61"/>
          <p:cNvGrpSpPr/>
          <p:nvPr/>
        </p:nvGrpSpPr>
        <p:grpSpPr>
          <a:xfrm>
            <a:off x="8466660" y="4039208"/>
            <a:ext cx="2808000" cy="1633715"/>
            <a:chOff x="876305" y="3995663"/>
            <a:chExt cx="2808000" cy="1633715"/>
          </a:xfrm>
        </p:grpSpPr>
        <p:sp>
          <p:nvSpPr>
            <p:cNvPr id="341" name="Google Shape;341;p61"/>
            <p:cNvSpPr/>
            <p:nvPr/>
          </p:nvSpPr>
          <p:spPr>
            <a:xfrm>
              <a:off x="876306" y="3995663"/>
              <a:ext cx="1394934" cy="338554"/>
            </a:xfrm>
            <a:prstGeom prst="rect">
              <a:avLst/>
            </a:prstGeom>
            <a:noFill/>
            <a:ln>
              <a:noFill/>
            </a:ln>
          </p:spPr>
          <p:txBody>
            <a:bodyPr spcFirstLastPara="1" wrap="square" lIns="91433" tIns="45700" rIns="91433" bIns="45700" anchor="t" anchorCtr="0">
              <a:noAutofit/>
            </a:bodyPr>
            <a:lstStyle/>
            <a:p>
              <a:r>
                <a:rPr lang="id" sz="1600">
                  <a:solidFill>
                    <a:schemeClr val="bg2"/>
                  </a:solidFill>
                  <a:latin typeface="Arial"/>
                  <a:ea typeface="Arial"/>
                  <a:cs typeface="Arial"/>
                  <a:sym typeface="Arial"/>
                </a:rPr>
                <a:t>Seat Comfort</a:t>
              </a:r>
              <a:endParaRPr sz="1467">
                <a:solidFill>
                  <a:schemeClr val="bg2"/>
                </a:solidFill>
              </a:endParaRPr>
            </a:p>
          </p:txBody>
        </p:sp>
        <p:sp>
          <p:nvSpPr>
            <p:cNvPr id="342" name="Google Shape;342;p61"/>
            <p:cNvSpPr/>
            <p:nvPr/>
          </p:nvSpPr>
          <p:spPr>
            <a:xfrm>
              <a:off x="876305" y="4429049"/>
              <a:ext cx="2808000" cy="1200329"/>
            </a:xfrm>
            <a:prstGeom prst="rect">
              <a:avLst/>
            </a:prstGeom>
            <a:noFill/>
            <a:ln>
              <a:noFill/>
            </a:ln>
          </p:spPr>
          <p:txBody>
            <a:bodyPr spcFirstLastPara="1" wrap="square" lIns="91433" tIns="45700" rIns="91433" bIns="45700" anchor="t" anchorCtr="0">
              <a:noAutofit/>
            </a:bodyPr>
            <a:lstStyle/>
            <a:p>
              <a:r>
                <a:rPr lang="id" sz="1200" dirty="0">
                  <a:latin typeface="Arial"/>
                  <a:ea typeface="Arial"/>
                  <a:cs typeface="Arial"/>
                  <a:sym typeface="Arial"/>
                </a:rPr>
                <a:t>Kenyamanan duduk selama penerbangan menjadi salah satu hal terpenting, hal yang perlu kami menyarankan:</a:t>
              </a:r>
              <a:endParaRPr sz="1467" dirty="0"/>
            </a:p>
            <a:p>
              <a:pPr marL="169329" indent="-160863">
                <a:buClr>
                  <a:schemeClr val="tx1"/>
                </a:buClr>
                <a:buSzPts val="900"/>
                <a:buFont typeface="Noto Sans Symbols"/>
                <a:buChar char="⮚"/>
              </a:pPr>
              <a:r>
                <a:rPr lang="id" sz="1200" dirty="0">
                  <a:latin typeface="Arial"/>
                  <a:ea typeface="Arial"/>
                  <a:cs typeface="Arial"/>
                  <a:sym typeface="Arial"/>
                </a:rPr>
                <a:t>Mengubah jarak antar kursi menjadi 40 inch</a:t>
              </a:r>
              <a:endParaRPr sz="1200" dirty="0">
                <a:latin typeface="Arial"/>
                <a:ea typeface="Arial"/>
                <a:cs typeface="Arial"/>
                <a:sym typeface="Arial"/>
              </a:endParaRPr>
            </a:p>
          </p:txBody>
        </p:sp>
      </p:grpSp>
      <p:pic>
        <p:nvPicPr>
          <p:cNvPr id="343" name="Google Shape;343;p61"/>
          <p:cNvPicPr preferRelativeResize="0">
            <a:picLocks noGrp="1"/>
          </p:cNvPicPr>
          <p:nvPr>
            <p:ph type="pic" idx="2"/>
          </p:nvPr>
        </p:nvPicPr>
        <p:blipFill rotWithShape="1">
          <a:blip r:embed="rId3">
            <a:alphaModFix/>
          </a:blip>
          <a:srcRect l="22520" r="22520"/>
          <a:stretch/>
        </p:blipFill>
        <p:spPr>
          <a:xfrm>
            <a:off x="833700" y="1886544"/>
            <a:ext cx="2965145" cy="1975337"/>
          </a:xfrm>
          <a:prstGeom prst="rect">
            <a:avLst/>
          </a:prstGeom>
          <a:solidFill>
            <a:srgbClr val="F2F2F2"/>
          </a:solidFill>
          <a:ln>
            <a:noFill/>
          </a:ln>
        </p:spPr>
      </p:pic>
      <p:pic>
        <p:nvPicPr>
          <p:cNvPr id="344" name="Google Shape;344;p61"/>
          <p:cNvPicPr preferRelativeResize="0">
            <a:picLocks noGrp="1"/>
          </p:cNvPicPr>
          <p:nvPr>
            <p:ph type="pic" idx="3"/>
          </p:nvPr>
        </p:nvPicPr>
        <p:blipFill rotWithShape="1">
          <a:blip r:embed="rId4">
            <a:alphaModFix/>
          </a:blip>
          <a:srcRect t="16676" b="16675"/>
          <a:stretch/>
        </p:blipFill>
        <p:spPr>
          <a:xfrm>
            <a:off x="4610894" y="1886544"/>
            <a:ext cx="2965145" cy="1975337"/>
          </a:xfrm>
          <a:prstGeom prst="rect">
            <a:avLst/>
          </a:prstGeom>
          <a:solidFill>
            <a:srgbClr val="F2F2F2"/>
          </a:solidFill>
          <a:ln>
            <a:noFill/>
          </a:ln>
        </p:spPr>
      </p:pic>
      <p:pic>
        <p:nvPicPr>
          <p:cNvPr id="345" name="Google Shape;345;p61"/>
          <p:cNvPicPr preferRelativeResize="0">
            <a:picLocks noGrp="1"/>
          </p:cNvPicPr>
          <p:nvPr>
            <p:ph type="pic" idx="4"/>
          </p:nvPr>
        </p:nvPicPr>
        <p:blipFill rotWithShape="1">
          <a:blip r:embed="rId5">
            <a:alphaModFix/>
          </a:blip>
          <a:srcRect l="26958" r="26958"/>
          <a:stretch/>
        </p:blipFill>
        <p:spPr>
          <a:xfrm>
            <a:off x="8388089" y="1886544"/>
            <a:ext cx="2965145" cy="1975337"/>
          </a:xfrm>
          <a:prstGeom prst="rect">
            <a:avLst/>
          </a:prstGeom>
          <a:solidFill>
            <a:srgbClr val="F2F2F2"/>
          </a:solid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3A99A0EF-7A02-4D01-B7E6-A53D6BA58EC5}"/>
              </a:ext>
            </a:extLst>
          </p:cNvPr>
          <p:cNvGraphicFramePr>
            <a:graphicFrameLocks noChangeAspect="1"/>
          </p:cNvGraphicFramePr>
          <p:nvPr>
            <p:extLst>
              <p:ext uri="{D42A27DB-BD31-4B8C-83A1-F6EECF244321}">
                <p14:modId xmlns:p14="http://schemas.microsoft.com/office/powerpoint/2010/main" val="4128900446"/>
              </p:ext>
            </p:extLst>
          </p:nvPr>
        </p:nvGraphicFramePr>
        <p:xfrm>
          <a:off x="0" y="-1587"/>
          <a:ext cx="12192000" cy="6858000"/>
        </p:xfrm>
        <a:graphic>
          <a:graphicData uri="http://schemas.openxmlformats.org/presentationml/2006/ole">
            <mc:AlternateContent xmlns:mc="http://schemas.openxmlformats.org/markup-compatibility/2006">
              <mc:Choice xmlns:v="urn:schemas-microsoft-com:vml" Requires="v">
                <p:oleObj name="Image" r:id="rId2" imgW="17556480" imgH="9875520" progId="Photoshop.Image.22">
                  <p:embed/>
                </p:oleObj>
              </mc:Choice>
              <mc:Fallback>
                <p:oleObj name="Image" r:id="rId2" imgW="17556480" imgH="9875520" progId="Photoshop.Image.22">
                  <p:embed/>
                  <p:pic>
                    <p:nvPicPr>
                      <p:cNvPr id="0" name=""/>
                      <p:cNvPicPr/>
                      <p:nvPr/>
                    </p:nvPicPr>
                    <p:blipFill>
                      <a:blip r:embed="rId3"/>
                      <a:stretch>
                        <a:fillRect/>
                      </a:stretch>
                    </p:blipFill>
                    <p:spPr>
                      <a:xfrm>
                        <a:off x="0" y="-1587"/>
                        <a:ext cx="12192000" cy="6858000"/>
                      </a:xfrm>
                      <a:prstGeom prst="rect">
                        <a:avLst/>
                      </a:prstGeom>
                    </p:spPr>
                  </p:pic>
                </p:oleObj>
              </mc:Fallback>
            </mc:AlternateContent>
          </a:graphicData>
        </a:graphic>
      </p:graphicFrame>
      <p:sp>
        <p:nvSpPr>
          <p:cNvPr id="4" name="Oval 3">
            <a:extLst>
              <a:ext uri="{FF2B5EF4-FFF2-40B4-BE49-F238E27FC236}">
                <a16:creationId xmlns:a16="http://schemas.microsoft.com/office/drawing/2014/main" id="{7F156937-F2A5-4222-A9E9-99BFA59407F9}"/>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3AE7CEC-BDD3-4176-B6BA-B03CA62991DD}"/>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cxnSp>
        <p:nvCxnSpPr>
          <p:cNvPr id="6" name="Straight Connector 5">
            <a:extLst>
              <a:ext uri="{FF2B5EF4-FFF2-40B4-BE49-F238E27FC236}">
                <a16:creationId xmlns:a16="http://schemas.microsoft.com/office/drawing/2014/main" id="{4523B56B-80FE-407C-AD99-A7A639793394}"/>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582A73E5-7FD1-404D-90CA-AC9B14C8F230}"/>
              </a:ext>
            </a:extLst>
          </p:cNvPr>
          <p:cNvSpPr txBox="1"/>
          <p:nvPr/>
        </p:nvSpPr>
        <p:spPr>
          <a:xfrm>
            <a:off x="4876800" y="1566643"/>
            <a:ext cx="4353834" cy="395173"/>
          </a:xfrm>
          <a:prstGeom prst="rect">
            <a:avLst/>
          </a:prstGeom>
          <a:noFill/>
        </p:spPr>
        <p:txBody>
          <a:bodyPr wrap="square" rtlCol="0">
            <a:spAutoFit/>
          </a:bodyPr>
          <a:lstStyle/>
          <a:p>
            <a:pPr>
              <a:lnSpc>
                <a:spcPct val="80000"/>
              </a:lnSpc>
              <a:buSzPts val="935"/>
            </a:pPr>
            <a:r>
              <a:rPr lang="en-US" sz="2400" dirty="0">
                <a:latin typeface="+mj-lt"/>
              </a:rPr>
              <a:t>Erick </a:t>
            </a:r>
            <a:r>
              <a:rPr lang="en-US" sz="2400" dirty="0" err="1">
                <a:latin typeface="+mj-lt"/>
              </a:rPr>
              <a:t>Rafly</a:t>
            </a:r>
            <a:r>
              <a:rPr lang="en-US" sz="2400" dirty="0">
                <a:latin typeface="+mj-lt"/>
              </a:rPr>
              <a:t> </a:t>
            </a:r>
            <a:r>
              <a:rPr lang="en-US" sz="2400" dirty="0" err="1">
                <a:latin typeface="+mj-lt"/>
              </a:rPr>
              <a:t>Keliat</a:t>
            </a:r>
            <a:endParaRPr lang="en-US" sz="2400" dirty="0">
              <a:latin typeface="+mj-lt"/>
            </a:endParaRPr>
          </a:p>
        </p:txBody>
      </p:sp>
      <p:sp>
        <p:nvSpPr>
          <p:cNvPr id="47" name="TextBox 46">
            <a:extLst>
              <a:ext uri="{FF2B5EF4-FFF2-40B4-BE49-F238E27FC236}">
                <a16:creationId xmlns:a16="http://schemas.microsoft.com/office/drawing/2014/main" id="{1F50EA1C-B607-4C6E-9663-B244BBDC0A5B}"/>
              </a:ext>
            </a:extLst>
          </p:cNvPr>
          <p:cNvSpPr txBox="1"/>
          <p:nvPr/>
        </p:nvSpPr>
        <p:spPr>
          <a:xfrm>
            <a:off x="4877048" y="2338246"/>
            <a:ext cx="3478379" cy="461665"/>
          </a:xfrm>
          <a:prstGeom prst="rect">
            <a:avLst/>
          </a:prstGeom>
          <a:noFill/>
        </p:spPr>
        <p:txBody>
          <a:bodyPr wrap="square" rtlCol="0">
            <a:spAutoFit/>
          </a:bodyPr>
          <a:lstStyle/>
          <a:p>
            <a:r>
              <a:rPr lang="en-US" sz="2400" dirty="0" err="1">
                <a:latin typeface="+mj-lt"/>
              </a:rPr>
              <a:t>Kukuh</a:t>
            </a:r>
            <a:r>
              <a:rPr lang="en-US" sz="2400" dirty="0">
                <a:latin typeface="+mj-lt"/>
              </a:rPr>
              <a:t> Utama Putra</a:t>
            </a:r>
          </a:p>
        </p:txBody>
      </p:sp>
      <p:sp>
        <p:nvSpPr>
          <p:cNvPr id="50" name="TextBox 49">
            <a:extLst>
              <a:ext uri="{FF2B5EF4-FFF2-40B4-BE49-F238E27FC236}">
                <a16:creationId xmlns:a16="http://schemas.microsoft.com/office/drawing/2014/main" id="{965842E6-0035-41BD-9C83-7CF238949113}"/>
              </a:ext>
            </a:extLst>
          </p:cNvPr>
          <p:cNvSpPr txBox="1"/>
          <p:nvPr/>
        </p:nvSpPr>
        <p:spPr>
          <a:xfrm>
            <a:off x="4876800" y="3108179"/>
            <a:ext cx="4353834" cy="461665"/>
          </a:xfrm>
          <a:prstGeom prst="rect">
            <a:avLst/>
          </a:prstGeom>
          <a:noFill/>
        </p:spPr>
        <p:txBody>
          <a:bodyPr wrap="square" rtlCol="0">
            <a:spAutoFit/>
          </a:bodyPr>
          <a:lstStyle/>
          <a:p>
            <a:r>
              <a:rPr lang="en-US" sz="2400" dirty="0">
                <a:latin typeface="+mj-lt"/>
              </a:rPr>
              <a:t>Lukman </a:t>
            </a:r>
            <a:r>
              <a:rPr lang="en-US" sz="2400" dirty="0" err="1">
                <a:latin typeface="+mj-lt"/>
              </a:rPr>
              <a:t>Nurhakim</a:t>
            </a:r>
            <a:endParaRPr lang="en-US" sz="2400" dirty="0">
              <a:latin typeface="+mj-lt"/>
            </a:endParaRPr>
          </a:p>
        </p:txBody>
      </p:sp>
      <p:sp>
        <p:nvSpPr>
          <p:cNvPr id="67" name="Text Placeholder 66">
            <a:extLst>
              <a:ext uri="{FF2B5EF4-FFF2-40B4-BE49-F238E27FC236}">
                <a16:creationId xmlns:a16="http://schemas.microsoft.com/office/drawing/2014/main" id="{DB8FB37A-8715-45F3-89B8-EDE3675663C0}"/>
              </a:ext>
            </a:extLst>
          </p:cNvPr>
          <p:cNvSpPr>
            <a:spLocks noGrp="1"/>
          </p:cNvSpPr>
          <p:nvPr>
            <p:ph type="body" sz="quarter" idx="12"/>
          </p:nvPr>
        </p:nvSpPr>
        <p:spPr/>
        <p:txBody>
          <a:bodyPr/>
          <a:lstStyle/>
          <a:p>
            <a:r>
              <a:rPr lang="en-US" dirty="0"/>
              <a:t>Project Team</a:t>
            </a:r>
          </a:p>
        </p:txBody>
      </p:sp>
      <p:grpSp>
        <p:nvGrpSpPr>
          <p:cNvPr id="69" name="Group 68">
            <a:extLst>
              <a:ext uri="{FF2B5EF4-FFF2-40B4-BE49-F238E27FC236}">
                <a16:creationId xmlns:a16="http://schemas.microsoft.com/office/drawing/2014/main" id="{287D8B67-387F-49BA-9F72-0CF99A817734}"/>
              </a:ext>
            </a:extLst>
          </p:cNvPr>
          <p:cNvGrpSpPr/>
          <p:nvPr/>
        </p:nvGrpSpPr>
        <p:grpSpPr>
          <a:xfrm>
            <a:off x="1592934" y="2024961"/>
            <a:ext cx="382982" cy="71632"/>
            <a:chOff x="813442" y="2818906"/>
            <a:chExt cx="382982" cy="71632"/>
          </a:xfrm>
        </p:grpSpPr>
        <p:sp>
          <p:nvSpPr>
            <p:cNvPr id="70" name="Oval 69">
              <a:extLst>
                <a:ext uri="{FF2B5EF4-FFF2-40B4-BE49-F238E27FC236}">
                  <a16:creationId xmlns:a16="http://schemas.microsoft.com/office/drawing/2014/main" id="{E699A212-1400-428C-A1C1-4FBC033EF242}"/>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6BBA9EB9-F4FC-4C87-87F2-0AB08F8A6510}"/>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1BA8967C-C116-41FE-BBAA-B587127EB804}"/>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3" name="Oval 72">
            <a:extLst>
              <a:ext uri="{FF2B5EF4-FFF2-40B4-BE49-F238E27FC236}">
                <a16:creationId xmlns:a16="http://schemas.microsoft.com/office/drawing/2014/main" id="{2BF93A17-6A70-4497-9832-6EB91AFDDD18}"/>
              </a:ext>
            </a:extLst>
          </p:cNvPr>
          <p:cNvSpPr/>
          <p:nvPr/>
        </p:nvSpPr>
        <p:spPr>
          <a:xfrm>
            <a:off x="4276895" y="1705904"/>
            <a:ext cx="124320" cy="124320"/>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TextBox 81">
            <a:extLst>
              <a:ext uri="{FF2B5EF4-FFF2-40B4-BE49-F238E27FC236}">
                <a16:creationId xmlns:a16="http://schemas.microsoft.com/office/drawing/2014/main" id="{F9183C4E-E1C8-4362-8713-E77C2666CB53}"/>
              </a:ext>
            </a:extLst>
          </p:cNvPr>
          <p:cNvSpPr txBox="1"/>
          <p:nvPr/>
        </p:nvSpPr>
        <p:spPr>
          <a:xfrm>
            <a:off x="4877048" y="3866799"/>
            <a:ext cx="4050586" cy="461665"/>
          </a:xfrm>
          <a:prstGeom prst="rect">
            <a:avLst/>
          </a:prstGeom>
          <a:noFill/>
        </p:spPr>
        <p:txBody>
          <a:bodyPr wrap="square" rtlCol="0">
            <a:spAutoFit/>
          </a:bodyPr>
          <a:lstStyle/>
          <a:p>
            <a:r>
              <a:rPr lang="en-US" sz="2400" dirty="0" err="1">
                <a:latin typeface="+mj-lt"/>
              </a:rPr>
              <a:t>Rahmat</a:t>
            </a:r>
            <a:r>
              <a:rPr lang="en-US" sz="2400" dirty="0">
                <a:latin typeface="+mj-lt"/>
              </a:rPr>
              <a:t> </a:t>
            </a:r>
            <a:r>
              <a:rPr lang="en-US" sz="2400" dirty="0" err="1">
                <a:latin typeface="+mj-lt"/>
              </a:rPr>
              <a:t>Arif</a:t>
            </a:r>
            <a:r>
              <a:rPr lang="en-US" sz="2400" dirty="0">
                <a:latin typeface="+mj-lt"/>
              </a:rPr>
              <a:t> Ramadhan</a:t>
            </a:r>
          </a:p>
        </p:txBody>
      </p:sp>
      <p:sp>
        <p:nvSpPr>
          <p:cNvPr id="84" name="TextBox 83">
            <a:extLst>
              <a:ext uri="{FF2B5EF4-FFF2-40B4-BE49-F238E27FC236}">
                <a16:creationId xmlns:a16="http://schemas.microsoft.com/office/drawing/2014/main" id="{5E328EA3-CF0A-484D-B7E6-3A1B4A3A1E2C}"/>
              </a:ext>
            </a:extLst>
          </p:cNvPr>
          <p:cNvSpPr txBox="1"/>
          <p:nvPr/>
        </p:nvSpPr>
        <p:spPr>
          <a:xfrm>
            <a:off x="4877048" y="4638139"/>
            <a:ext cx="4050586" cy="461665"/>
          </a:xfrm>
          <a:prstGeom prst="rect">
            <a:avLst/>
          </a:prstGeom>
          <a:noFill/>
        </p:spPr>
        <p:txBody>
          <a:bodyPr wrap="square" rtlCol="0">
            <a:spAutoFit/>
          </a:bodyPr>
          <a:lstStyle/>
          <a:p>
            <a:r>
              <a:rPr lang="en-US" sz="2400" dirty="0">
                <a:latin typeface="+mj-lt"/>
              </a:rPr>
              <a:t>Zildjian Rachman</a:t>
            </a:r>
          </a:p>
        </p:txBody>
      </p:sp>
      <p:pic>
        <p:nvPicPr>
          <p:cNvPr id="95" name="Picture 94">
            <a:extLst>
              <a:ext uri="{FF2B5EF4-FFF2-40B4-BE49-F238E27FC236}">
                <a16:creationId xmlns:a16="http://schemas.microsoft.com/office/drawing/2014/main" id="{27B4E4D2-79A1-4158-99E9-3D5C761D6C50}"/>
              </a:ext>
            </a:extLst>
          </p:cNvPr>
          <p:cNvPicPr>
            <a:picLocks noChangeAspect="1"/>
          </p:cNvPicPr>
          <p:nvPr/>
        </p:nvPicPr>
        <p:blipFill>
          <a:blip r:embed="rId4"/>
          <a:stretch>
            <a:fillRect/>
          </a:stretch>
        </p:blipFill>
        <p:spPr>
          <a:xfrm>
            <a:off x="10275155" y="220992"/>
            <a:ext cx="1555931" cy="875211"/>
          </a:xfrm>
          <a:prstGeom prst="rect">
            <a:avLst/>
          </a:prstGeom>
        </p:spPr>
      </p:pic>
      <p:sp>
        <p:nvSpPr>
          <p:cNvPr id="22" name="Oval 21">
            <a:extLst>
              <a:ext uri="{FF2B5EF4-FFF2-40B4-BE49-F238E27FC236}">
                <a16:creationId xmlns:a16="http://schemas.microsoft.com/office/drawing/2014/main" id="{B057B47A-CB4D-483F-A2F2-88F135AAE46A}"/>
              </a:ext>
            </a:extLst>
          </p:cNvPr>
          <p:cNvSpPr/>
          <p:nvPr/>
        </p:nvSpPr>
        <p:spPr>
          <a:xfrm>
            <a:off x="4276895" y="2506918"/>
            <a:ext cx="124320" cy="124320"/>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C02C53BF-0D45-429C-B1A7-4134901F7A9A}"/>
              </a:ext>
            </a:extLst>
          </p:cNvPr>
          <p:cNvSpPr/>
          <p:nvPr/>
        </p:nvSpPr>
        <p:spPr>
          <a:xfrm>
            <a:off x="4276895" y="3275817"/>
            <a:ext cx="124320" cy="124320"/>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3D935676-0620-401D-99CF-C1B5DAE54D69}"/>
              </a:ext>
            </a:extLst>
          </p:cNvPr>
          <p:cNvSpPr/>
          <p:nvPr/>
        </p:nvSpPr>
        <p:spPr>
          <a:xfrm>
            <a:off x="4276895" y="4033245"/>
            <a:ext cx="124320" cy="124320"/>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61D1D356-6BE2-4860-A1C2-69989621E074}"/>
              </a:ext>
            </a:extLst>
          </p:cNvPr>
          <p:cNvSpPr/>
          <p:nvPr/>
        </p:nvSpPr>
        <p:spPr>
          <a:xfrm>
            <a:off x="4276895" y="4804278"/>
            <a:ext cx="124320" cy="124320"/>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125450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7">
                                            <p:txEl>
                                              <p:pRg st="0" end="0"/>
                                            </p:txEl>
                                          </p:spTgt>
                                        </p:tgtEl>
                                        <p:attrNameLst>
                                          <p:attrName>style.visibility</p:attrName>
                                        </p:attrNameLst>
                                      </p:cBhvr>
                                      <p:to>
                                        <p:strVal val="visible"/>
                                      </p:to>
                                    </p:set>
                                    <p:animEffect transition="in" filter="fade">
                                      <p:cBhvr>
                                        <p:cTn id="7" dur="500"/>
                                        <p:tgtEl>
                                          <p:spTgt spid="6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500"/>
                                        <p:tgtEl>
                                          <p:spTgt spid="69"/>
                                        </p:tgtEl>
                                      </p:cBhvr>
                                    </p:animEffect>
                                  </p:childTnLst>
                                </p:cTn>
                              </p:par>
                              <p:par>
                                <p:cTn id="11" presetID="2" presetClass="entr" presetSubtype="2" accel="20000" decel="60000" fill="hold" grpId="0" nodeType="withEffect">
                                  <p:stCondLst>
                                    <p:cond delay="500"/>
                                  </p:stCondLst>
                                  <p:childTnLst>
                                    <p:set>
                                      <p:cBhvr>
                                        <p:cTn id="12" dur="1" fill="hold">
                                          <p:stCondLst>
                                            <p:cond delay="0"/>
                                          </p:stCondLst>
                                        </p:cTn>
                                        <p:tgtEl>
                                          <p:spTgt spid="44"/>
                                        </p:tgtEl>
                                        <p:attrNameLst>
                                          <p:attrName>style.visibility</p:attrName>
                                        </p:attrNameLst>
                                      </p:cBhvr>
                                      <p:to>
                                        <p:strVal val="visible"/>
                                      </p:to>
                                    </p:set>
                                    <p:anim calcmode="lin" valueType="num">
                                      <p:cBhvr additive="base">
                                        <p:cTn id="13" dur="1000" fill="hold"/>
                                        <p:tgtEl>
                                          <p:spTgt spid="44"/>
                                        </p:tgtEl>
                                        <p:attrNameLst>
                                          <p:attrName>ppt_x</p:attrName>
                                        </p:attrNameLst>
                                      </p:cBhvr>
                                      <p:tavLst>
                                        <p:tav tm="0">
                                          <p:val>
                                            <p:strVal val="1+#ppt_w/2"/>
                                          </p:val>
                                        </p:tav>
                                        <p:tav tm="100000">
                                          <p:val>
                                            <p:strVal val="#ppt_x"/>
                                          </p:val>
                                        </p:tav>
                                      </p:tavLst>
                                    </p:anim>
                                    <p:anim calcmode="lin" valueType="num">
                                      <p:cBhvr additive="base">
                                        <p:cTn id="14" dur="1000" fill="hold"/>
                                        <p:tgtEl>
                                          <p:spTgt spid="44"/>
                                        </p:tgtEl>
                                        <p:attrNameLst>
                                          <p:attrName>ppt_y</p:attrName>
                                        </p:attrNameLst>
                                      </p:cBhvr>
                                      <p:tavLst>
                                        <p:tav tm="0">
                                          <p:val>
                                            <p:strVal val="#ppt_y"/>
                                          </p:val>
                                        </p:tav>
                                        <p:tav tm="100000">
                                          <p:val>
                                            <p:strVal val="#ppt_y"/>
                                          </p:val>
                                        </p:tav>
                                      </p:tavLst>
                                    </p:anim>
                                  </p:childTnLst>
                                </p:cTn>
                              </p:par>
                              <p:par>
                                <p:cTn id="15" presetID="2" presetClass="entr" presetSubtype="2" accel="20000" decel="60000" fill="hold" grpId="0" nodeType="withEffect">
                                  <p:stCondLst>
                                    <p:cond delay="750"/>
                                  </p:stCondLst>
                                  <p:childTnLst>
                                    <p:set>
                                      <p:cBhvr>
                                        <p:cTn id="16" dur="1" fill="hold">
                                          <p:stCondLst>
                                            <p:cond delay="0"/>
                                          </p:stCondLst>
                                        </p:cTn>
                                        <p:tgtEl>
                                          <p:spTgt spid="47"/>
                                        </p:tgtEl>
                                        <p:attrNameLst>
                                          <p:attrName>style.visibility</p:attrName>
                                        </p:attrNameLst>
                                      </p:cBhvr>
                                      <p:to>
                                        <p:strVal val="visible"/>
                                      </p:to>
                                    </p:set>
                                    <p:anim calcmode="lin" valueType="num">
                                      <p:cBhvr additive="base">
                                        <p:cTn id="17" dur="1000" fill="hold"/>
                                        <p:tgtEl>
                                          <p:spTgt spid="47"/>
                                        </p:tgtEl>
                                        <p:attrNameLst>
                                          <p:attrName>ppt_x</p:attrName>
                                        </p:attrNameLst>
                                      </p:cBhvr>
                                      <p:tavLst>
                                        <p:tav tm="0">
                                          <p:val>
                                            <p:strVal val="1+#ppt_w/2"/>
                                          </p:val>
                                        </p:tav>
                                        <p:tav tm="100000">
                                          <p:val>
                                            <p:strVal val="#ppt_x"/>
                                          </p:val>
                                        </p:tav>
                                      </p:tavLst>
                                    </p:anim>
                                    <p:anim calcmode="lin" valueType="num">
                                      <p:cBhvr additive="base">
                                        <p:cTn id="18" dur="1000" fill="hold"/>
                                        <p:tgtEl>
                                          <p:spTgt spid="47"/>
                                        </p:tgtEl>
                                        <p:attrNameLst>
                                          <p:attrName>ppt_y</p:attrName>
                                        </p:attrNameLst>
                                      </p:cBhvr>
                                      <p:tavLst>
                                        <p:tav tm="0">
                                          <p:val>
                                            <p:strVal val="#ppt_y"/>
                                          </p:val>
                                        </p:tav>
                                        <p:tav tm="100000">
                                          <p:val>
                                            <p:strVal val="#ppt_y"/>
                                          </p:val>
                                        </p:tav>
                                      </p:tavLst>
                                    </p:anim>
                                  </p:childTnLst>
                                </p:cTn>
                              </p:par>
                              <p:par>
                                <p:cTn id="19" presetID="2" presetClass="entr" presetSubtype="2" accel="20000" decel="60000" fill="hold" grpId="0" nodeType="withEffect">
                                  <p:stCondLst>
                                    <p:cond delay="1000"/>
                                  </p:stCondLst>
                                  <p:childTnLst>
                                    <p:set>
                                      <p:cBhvr>
                                        <p:cTn id="20" dur="1" fill="hold">
                                          <p:stCondLst>
                                            <p:cond delay="0"/>
                                          </p:stCondLst>
                                        </p:cTn>
                                        <p:tgtEl>
                                          <p:spTgt spid="50"/>
                                        </p:tgtEl>
                                        <p:attrNameLst>
                                          <p:attrName>style.visibility</p:attrName>
                                        </p:attrNameLst>
                                      </p:cBhvr>
                                      <p:to>
                                        <p:strVal val="visible"/>
                                      </p:to>
                                    </p:set>
                                    <p:anim calcmode="lin" valueType="num">
                                      <p:cBhvr additive="base">
                                        <p:cTn id="21" dur="1000" fill="hold"/>
                                        <p:tgtEl>
                                          <p:spTgt spid="50"/>
                                        </p:tgtEl>
                                        <p:attrNameLst>
                                          <p:attrName>ppt_x</p:attrName>
                                        </p:attrNameLst>
                                      </p:cBhvr>
                                      <p:tavLst>
                                        <p:tav tm="0">
                                          <p:val>
                                            <p:strVal val="1+#ppt_w/2"/>
                                          </p:val>
                                        </p:tav>
                                        <p:tav tm="100000">
                                          <p:val>
                                            <p:strVal val="#ppt_x"/>
                                          </p:val>
                                        </p:tav>
                                      </p:tavLst>
                                    </p:anim>
                                    <p:anim calcmode="lin" valueType="num">
                                      <p:cBhvr additive="base">
                                        <p:cTn id="22" dur="1000" fill="hold"/>
                                        <p:tgtEl>
                                          <p:spTgt spid="50"/>
                                        </p:tgtEl>
                                        <p:attrNameLst>
                                          <p:attrName>ppt_y</p:attrName>
                                        </p:attrNameLst>
                                      </p:cBhvr>
                                      <p:tavLst>
                                        <p:tav tm="0">
                                          <p:val>
                                            <p:strVal val="#ppt_y"/>
                                          </p:val>
                                        </p:tav>
                                        <p:tav tm="100000">
                                          <p:val>
                                            <p:strVal val="#ppt_y"/>
                                          </p:val>
                                        </p:tav>
                                      </p:tavLst>
                                    </p:anim>
                                  </p:childTnLst>
                                </p:cTn>
                              </p:par>
                              <p:par>
                                <p:cTn id="23" presetID="2" presetClass="entr" presetSubtype="2" accel="20000" decel="60000" fill="hold" grpId="0" nodeType="withEffect">
                                  <p:stCondLst>
                                    <p:cond delay="500"/>
                                  </p:stCondLst>
                                  <p:childTnLst>
                                    <p:set>
                                      <p:cBhvr>
                                        <p:cTn id="24" dur="1" fill="hold">
                                          <p:stCondLst>
                                            <p:cond delay="0"/>
                                          </p:stCondLst>
                                        </p:cTn>
                                        <p:tgtEl>
                                          <p:spTgt spid="73"/>
                                        </p:tgtEl>
                                        <p:attrNameLst>
                                          <p:attrName>style.visibility</p:attrName>
                                        </p:attrNameLst>
                                      </p:cBhvr>
                                      <p:to>
                                        <p:strVal val="visible"/>
                                      </p:to>
                                    </p:set>
                                    <p:anim calcmode="lin" valueType="num">
                                      <p:cBhvr additive="base">
                                        <p:cTn id="25" dur="1000" fill="hold"/>
                                        <p:tgtEl>
                                          <p:spTgt spid="73"/>
                                        </p:tgtEl>
                                        <p:attrNameLst>
                                          <p:attrName>ppt_x</p:attrName>
                                        </p:attrNameLst>
                                      </p:cBhvr>
                                      <p:tavLst>
                                        <p:tav tm="0">
                                          <p:val>
                                            <p:strVal val="1+#ppt_w/2"/>
                                          </p:val>
                                        </p:tav>
                                        <p:tav tm="100000">
                                          <p:val>
                                            <p:strVal val="#ppt_x"/>
                                          </p:val>
                                        </p:tav>
                                      </p:tavLst>
                                    </p:anim>
                                    <p:anim calcmode="lin" valueType="num">
                                      <p:cBhvr additive="base">
                                        <p:cTn id="26" dur="1000" fill="hold"/>
                                        <p:tgtEl>
                                          <p:spTgt spid="73"/>
                                        </p:tgtEl>
                                        <p:attrNameLst>
                                          <p:attrName>ppt_y</p:attrName>
                                        </p:attrNameLst>
                                      </p:cBhvr>
                                      <p:tavLst>
                                        <p:tav tm="0">
                                          <p:val>
                                            <p:strVal val="#ppt_y"/>
                                          </p:val>
                                        </p:tav>
                                        <p:tav tm="100000">
                                          <p:val>
                                            <p:strVal val="#ppt_y"/>
                                          </p:val>
                                        </p:tav>
                                      </p:tavLst>
                                    </p:anim>
                                  </p:childTnLst>
                                </p:cTn>
                              </p:par>
                              <p:par>
                                <p:cTn id="27" presetID="2" presetClass="entr" presetSubtype="2" accel="20000" decel="60000" fill="hold" grpId="0" nodeType="withEffect">
                                  <p:stCondLst>
                                    <p:cond delay="1000"/>
                                  </p:stCondLst>
                                  <p:childTnLst>
                                    <p:set>
                                      <p:cBhvr>
                                        <p:cTn id="28" dur="1" fill="hold">
                                          <p:stCondLst>
                                            <p:cond delay="0"/>
                                          </p:stCondLst>
                                        </p:cTn>
                                        <p:tgtEl>
                                          <p:spTgt spid="82"/>
                                        </p:tgtEl>
                                        <p:attrNameLst>
                                          <p:attrName>style.visibility</p:attrName>
                                        </p:attrNameLst>
                                      </p:cBhvr>
                                      <p:to>
                                        <p:strVal val="visible"/>
                                      </p:to>
                                    </p:set>
                                    <p:anim calcmode="lin" valueType="num">
                                      <p:cBhvr additive="base">
                                        <p:cTn id="29" dur="1000" fill="hold"/>
                                        <p:tgtEl>
                                          <p:spTgt spid="82"/>
                                        </p:tgtEl>
                                        <p:attrNameLst>
                                          <p:attrName>ppt_x</p:attrName>
                                        </p:attrNameLst>
                                      </p:cBhvr>
                                      <p:tavLst>
                                        <p:tav tm="0">
                                          <p:val>
                                            <p:strVal val="1+#ppt_w/2"/>
                                          </p:val>
                                        </p:tav>
                                        <p:tav tm="100000">
                                          <p:val>
                                            <p:strVal val="#ppt_x"/>
                                          </p:val>
                                        </p:tav>
                                      </p:tavLst>
                                    </p:anim>
                                    <p:anim calcmode="lin" valueType="num">
                                      <p:cBhvr additive="base">
                                        <p:cTn id="30" dur="1000" fill="hold"/>
                                        <p:tgtEl>
                                          <p:spTgt spid="82"/>
                                        </p:tgtEl>
                                        <p:attrNameLst>
                                          <p:attrName>ppt_y</p:attrName>
                                        </p:attrNameLst>
                                      </p:cBhvr>
                                      <p:tavLst>
                                        <p:tav tm="0">
                                          <p:val>
                                            <p:strVal val="#ppt_y"/>
                                          </p:val>
                                        </p:tav>
                                        <p:tav tm="100000">
                                          <p:val>
                                            <p:strVal val="#ppt_y"/>
                                          </p:val>
                                        </p:tav>
                                      </p:tavLst>
                                    </p:anim>
                                  </p:childTnLst>
                                </p:cTn>
                              </p:par>
                              <p:par>
                                <p:cTn id="31" presetID="2" presetClass="entr" presetSubtype="2" accel="20000" decel="60000" fill="hold" grpId="0" nodeType="withEffect">
                                  <p:stCondLst>
                                    <p:cond delay="1000"/>
                                  </p:stCondLst>
                                  <p:childTnLst>
                                    <p:set>
                                      <p:cBhvr>
                                        <p:cTn id="32" dur="1" fill="hold">
                                          <p:stCondLst>
                                            <p:cond delay="0"/>
                                          </p:stCondLst>
                                        </p:cTn>
                                        <p:tgtEl>
                                          <p:spTgt spid="84"/>
                                        </p:tgtEl>
                                        <p:attrNameLst>
                                          <p:attrName>style.visibility</p:attrName>
                                        </p:attrNameLst>
                                      </p:cBhvr>
                                      <p:to>
                                        <p:strVal val="visible"/>
                                      </p:to>
                                    </p:set>
                                    <p:anim calcmode="lin" valueType="num">
                                      <p:cBhvr additive="base">
                                        <p:cTn id="33" dur="1000" fill="hold"/>
                                        <p:tgtEl>
                                          <p:spTgt spid="84"/>
                                        </p:tgtEl>
                                        <p:attrNameLst>
                                          <p:attrName>ppt_x</p:attrName>
                                        </p:attrNameLst>
                                      </p:cBhvr>
                                      <p:tavLst>
                                        <p:tav tm="0">
                                          <p:val>
                                            <p:strVal val="1+#ppt_w/2"/>
                                          </p:val>
                                        </p:tav>
                                        <p:tav tm="100000">
                                          <p:val>
                                            <p:strVal val="#ppt_x"/>
                                          </p:val>
                                        </p:tav>
                                      </p:tavLst>
                                    </p:anim>
                                    <p:anim calcmode="lin" valueType="num">
                                      <p:cBhvr additive="base">
                                        <p:cTn id="34" dur="1000" fill="hold"/>
                                        <p:tgtEl>
                                          <p:spTgt spid="84"/>
                                        </p:tgtEl>
                                        <p:attrNameLst>
                                          <p:attrName>ppt_y</p:attrName>
                                        </p:attrNameLst>
                                      </p:cBhvr>
                                      <p:tavLst>
                                        <p:tav tm="0">
                                          <p:val>
                                            <p:strVal val="#ppt_y"/>
                                          </p:val>
                                        </p:tav>
                                        <p:tav tm="100000">
                                          <p:val>
                                            <p:strVal val="#ppt_y"/>
                                          </p:val>
                                        </p:tav>
                                      </p:tavLst>
                                    </p:anim>
                                  </p:childTnLst>
                                </p:cTn>
                              </p:par>
                              <p:par>
                                <p:cTn id="35" presetID="2" presetClass="entr" presetSubtype="2" accel="20000" decel="60000" fill="hold" grpId="0" nodeType="withEffect">
                                  <p:stCondLst>
                                    <p:cond delay="500"/>
                                  </p:stCondLst>
                                  <p:childTnLst>
                                    <p:set>
                                      <p:cBhvr>
                                        <p:cTn id="36" dur="1" fill="hold">
                                          <p:stCondLst>
                                            <p:cond delay="0"/>
                                          </p:stCondLst>
                                        </p:cTn>
                                        <p:tgtEl>
                                          <p:spTgt spid="22"/>
                                        </p:tgtEl>
                                        <p:attrNameLst>
                                          <p:attrName>style.visibility</p:attrName>
                                        </p:attrNameLst>
                                      </p:cBhvr>
                                      <p:to>
                                        <p:strVal val="visible"/>
                                      </p:to>
                                    </p:set>
                                    <p:anim calcmode="lin" valueType="num">
                                      <p:cBhvr additive="base">
                                        <p:cTn id="37" dur="1000" fill="hold"/>
                                        <p:tgtEl>
                                          <p:spTgt spid="22"/>
                                        </p:tgtEl>
                                        <p:attrNameLst>
                                          <p:attrName>ppt_x</p:attrName>
                                        </p:attrNameLst>
                                      </p:cBhvr>
                                      <p:tavLst>
                                        <p:tav tm="0">
                                          <p:val>
                                            <p:strVal val="1+#ppt_w/2"/>
                                          </p:val>
                                        </p:tav>
                                        <p:tav tm="100000">
                                          <p:val>
                                            <p:strVal val="#ppt_x"/>
                                          </p:val>
                                        </p:tav>
                                      </p:tavLst>
                                    </p:anim>
                                    <p:anim calcmode="lin" valueType="num">
                                      <p:cBhvr additive="base">
                                        <p:cTn id="38" dur="1000" fill="hold"/>
                                        <p:tgtEl>
                                          <p:spTgt spid="22"/>
                                        </p:tgtEl>
                                        <p:attrNameLst>
                                          <p:attrName>ppt_y</p:attrName>
                                        </p:attrNameLst>
                                      </p:cBhvr>
                                      <p:tavLst>
                                        <p:tav tm="0">
                                          <p:val>
                                            <p:strVal val="#ppt_y"/>
                                          </p:val>
                                        </p:tav>
                                        <p:tav tm="100000">
                                          <p:val>
                                            <p:strVal val="#ppt_y"/>
                                          </p:val>
                                        </p:tav>
                                      </p:tavLst>
                                    </p:anim>
                                  </p:childTnLst>
                                </p:cTn>
                              </p:par>
                              <p:par>
                                <p:cTn id="39" presetID="2" presetClass="entr" presetSubtype="2" accel="20000" decel="60000" fill="hold" grpId="0" nodeType="withEffect">
                                  <p:stCondLst>
                                    <p:cond delay="500"/>
                                  </p:stCondLst>
                                  <p:childTnLst>
                                    <p:set>
                                      <p:cBhvr>
                                        <p:cTn id="40" dur="1" fill="hold">
                                          <p:stCondLst>
                                            <p:cond delay="0"/>
                                          </p:stCondLst>
                                        </p:cTn>
                                        <p:tgtEl>
                                          <p:spTgt spid="23"/>
                                        </p:tgtEl>
                                        <p:attrNameLst>
                                          <p:attrName>style.visibility</p:attrName>
                                        </p:attrNameLst>
                                      </p:cBhvr>
                                      <p:to>
                                        <p:strVal val="visible"/>
                                      </p:to>
                                    </p:set>
                                    <p:anim calcmode="lin" valueType="num">
                                      <p:cBhvr additive="base">
                                        <p:cTn id="41" dur="1000" fill="hold"/>
                                        <p:tgtEl>
                                          <p:spTgt spid="23"/>
                                        </p:tgtEl>
                                        <p:attrNameLst>
                                          <p:attrName>ppt_x</p:attrName>
                                        </p:attrNameLst>
                                      </p:cBhvr>
                                      <p:tavLst>
                                        <p:tav tm="0">
                                          <p:val>
                                            <p:strVal val="1+#ppt_w/2"/>
                                          </p:val>
                                        </p:tav>
                                        <p:tav tm="100000">
                                          <p:val>
                                            <p:strVal val="#ppt_x"/>
                                          </p:val>
                                        </p:tav>
                                      </p:tavLst>
                                    </p:anim>
                                    <p:anim calcmode="lin" valueType="num">
                                      <p:cBhvr additive="base">
                                        <p:cTn id="42" dur="1000" fill="hold"/>
                                        <p:tgtEl>
                                          <p:spTgt spid="23"/>
                                        </p:tgtEl>
                                        <p:attrNameLst>
                                          <p:attrName>ppt_y</p:attrName>
                                        </p:attrNameLst>
                                      </p:cBhvr>
                                      <p:tavLst>
                                        <p:tav tm="0">
                                          <p:val>
                                            <p:strVal val="#ppt_y"/>
                                          </p:val>
                                        </p:tav>
                                        <p:tav tm="100000">
                                          <p:val>
                                            <p:strVal val="#ppt_y"/>
                                          </p:val>
                                        </p:tav>
                                      </p:tavLst>
                                    </p:anim>
                                  </p:childTnLst>
                                </p:cTn>
                              </p:par>
                              <p:par>
                                <p:cTn id="43" presetID="2" presetClass="entr" presetSubtype="2" accel="20000" decel="60000" fill="hold" grpId="0" nodeType="withEffect">
                                  <p:stCondLst>
                                    <p:cond delay="50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1000" fill="hold"/>
                                        <p:tgtEl>
                                          <p:spTgt spid="24"/>
                                        </p:tgtEl>
                                        <p:attrNameLst>
                                          <p:attrName>ppt_x</p:attrName>
                                        </p:attrNameLst>
                                      </p:cBhvr>
                                      <p:tavLst>
                                        <p:tav tm="0">
                                          <p:val>
                                            <p:strVal val="1+#ppt_w/2"/>
                                          </p:val>
                                        </p:tav>
                                        <p:tav tm="100000">
                                          <p:val>
                                            <p:strVal val="#ppt_x"/>
                                          </p:val>
                                        </p:tav>
                                      </p:tavLst>
                                    </p:anim>
                                    <p:anim calcmode="lin" valueType="num">
                                      <p:cBhvr additive="base">
                                        <p:cTn id="46" dur="1000" fill="hold"/>
                                        <p:tgtEl>
                                          <p:spTgt spid="24"/>
                                        </p:tgtEl>
                                        <p:attrNameLst>
                                          <p:attrName>ppt_y</p:attrName>
                                        </p:attrNameLst>
                                      </p:cBhvr>
                                      <p:tavLst>
                                        <p:tav tm="0">
                                          <p:val>
                                            <p:strVal val="#ppt_y"/>
                                          </p:val>
                                        </p:tav>
                                        <p:tav tm="100000">
                                          <p:val>
                                            <p:strVal val="#ppt_y"/>
                                          </p:val>
                                        </p:tav>
                                      </p:tavLst>
                                    </p:anim>
                                  </p:childTnLst>
                                </p:cTn>
                              </p:par>
                              <p:par>
                                <p:cTn id="47" presetID="2" presetClass="entr" presetSubtype="2" accel="20000" decel="60000" fill="hold" grpId="0" nodeType="withEffect">
                                  <p:stCondLst>
                                    <p:cond delay="500"/>
                                  </p:stCondLst>
                                  <p:childTnLst>
                                    <p:set>
                                      <p:cBhvr>
                                        <p:cTn id="48" dur="1" fill="hold">
                                          <p:stCondLst>
                                            <p:cond delay="0"/>
                                          </p:stCondLst>
                                        </p:cTn>
                                        <p:tgtEl>
                                          <p:spTgt spid="25"/>
                                        </p:tgtEl>
                                        <p:attrNameLst>
                                          <p:attrName>style.visibility</p:attrName>
                                        </p:attrNameLst>
                                      </p:cBhvr>
                                      <p:to>
                                        <p:strVal val="visible"/>
                                      </p:to>
                                    </p:set>
                                    <p:anim calcmode="lin" valueType="num">
                                      <p:cBhvr additive="base">
                                        <p:cTn id="49" dur="1000" fill="hold"/>
                                        <p:tgtEl>
                                          <p:spTgt spid="25"/>
                                        </p:tgtEl>
                                        <p:attrNameLst>
                                          <p:attrName>ppt_x</p:attrName>
                                        </p:attrNameLst>
                                      </p:cBhvr>
                                      <p:tavLst>
                                        <p:tav tm="0">
                                          <p:val>
                                            <p:strVal val="1+#ppt_w/2"/>
                                          </p:val>
                                        </p:tav>
                                        <p:tav tm="100000">
                                          <p:val>
                                            <p:strVal val="#ppt_x"/>
                                          </p:val>
                                        </p:tav>
                                      </p:tavLst>
                                    </p:anim>
                                    <p:anim calcmode="lin" valueType="num">
                                      <p:cBhvr additive="base">
                                        <p:cTn id="50" dur="10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7" grpId="0"/>
      <p:bldP spid="50" grpId="0"/>
      <p:bldP spid="67" grpId="0" build="p"/>
      <p:bldP spid="73" grpId="0" animBg="1"/>
      <p:bldP spid="82" grpId="0"/>
      <p:bldP spid="84" grpId="0"/>
      <p:bldP spid="22" grpId="0" animBg="1"/>
      <p:bldP spid="23" grpId="0" animBg="1"/>
      <p:bldP spid="24" grpId="0" animBg="1"/>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2FDD676-625F-4EDB-9085-D5C6EAAF71A5}"/>
              </a:ext>
            </a:extLst>
          </p:cNvPr>
          <p:cNvSpPr txBox="1"/>
          <p:nvPr/>
        </p:nvSpPr>
        <p:spPr>
          <a:xfrm>
            <a:off x="716954" y="364375"/>
            <a:ext cx="3352125" cy="339837"/>
          </a:xfrm>
          <a:prstGeom prst="rect">
            <a:avLst/>
          </a:prstGeom>
          <a:noFill/>
        </p:spPr>
        <p:txBody>
          <a:bodyPr wrap="square" rtlCol="0" anchor="t">
            <a:spAutoFit/>
          </a:bodyPr>
          <a:lstStyle/>
          <a:p>
            <a:pPr>
              <a:lnSpc>
                <a:spcPct val="150000"/>
              </a:lnSpc>
            </a:pPr>
            <a:r>
              <a:rPr lang="en" sz="1200" dirty="0"/>
              <a:t>.Latar Belakang Masalah</a:t>
            </a:r>
            <a:endParaRPr lang="en-US" sz="1200" dirty="0"/>
          </a:p>
        </p:txBody>
      </p:sp>
      <p:grpSp>
        <p:nvGrpSpPr>
          <p:cNvPr id="307" name="Group 306">
            <a:extLst>
              <a:ext uri="{FF2B5EF4-FFF2-40B4-BE49-F238E27FC236}">
                <a16:creationId xmlns:a16="http://schemas.microsoft.com/office/drawing/2014/main" id="{6CC9E44C-618C-4364-9634-652466A9E895}"/>
              </a:ext>
            </a:extLst>
          </p:cNvPr>
          <p:cNvGrpSpPr/>
          <p:nvPr/>
        </p:nvGrpSpPr>
        <p:grpSpPr>
          <a:xfrm>
            <a:off x="5904509" y="6302768"/>
            <a:ext cx="382982" cy="71632"/>
            <a:chOff x="813442" y="2818906"/>
            <a:chExt cx="382982" cy="71632"/>
          </a:xfrm>
        </p:grpSpPr>
        <p:sp>
          <p:nvSpPr>
            <p:cNvPr id="115" name="Oval 114">
              <a:extLst>
                <a:ext uri="{FF2B5EF4-FFF2-40B4-BE49-F238E27FC236}">
                  <a16:creationId xmlns:a16="http://schemas.microsoft.com/office/drawing/2014/main" id="{2BEDCCF9-6608-47BA-A373-89EF6947F82C}"/>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7F2CCB85-BC7F-4A80-8927-FB9ED9B257A3}"/>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2F517F86-D88F-409F-8AF0-8433CCF52F44}"/>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1" name="Oval 260">
            <a:extLst>
              <a:ext uri="{FF2B5EF4-FFF2-40B4-BE49-F238E27FC236}">
                <a16:creationId xmlns:a16="http://schemas.microsoft.com/office/drawing/2014/main" id="{F9ED538B-B695-4C0C-80C0-31BD47811019}"/>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TextBox 344">
            <a:extLst>
              <a:ext uri="{FF2B5EF4-FFF2-40B4-BE49-F238E27FC236}">
                <a16:creationId xmlns:a16="http://schemas.microsoft.com/office/drawing/2014/main" id="{0B9683A8-2114-4B62-95F2-8F4095BFE30D}"/>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cxnSp>
        <p:nvCxnSpPr>
          <p:cNvPr id="346" name="Straight Connector 345">
            <a:extLst>
              <a:ext uri="{FF2B5EF4-FFF2-40B4-BE49-F238E27FC236}">
                <a16:creationId xmlns:a16="http://schemas.microsoft.com/office/drawing/2014/main" id="{696DADF9-46D6-45BE-9E50-E8A16A95B44C}"/>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91510C8A-D76E-43DB-AA70-2E01C992A8E0}"/>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3" name="Google Shape;111;p2">
            <a:extLst>
              <a:ext uri="{FF2B5EF4-FFF2-40B4-BE49-F238E27FC236}">
                <a16:creationId xmlns:a16="http://schemas.microsoft.com/office/drawing/2014/main" id="{A4E58861-3AC9-4B19-9A8F-DFE9E93F3DA6}"/>
              </a:ext>
            </a:extLst>
          </p:cNvPr>
          <p:cNvSpPr txBox="1"/>
          <p:nvPr/>
        </p:nvSpPr>
        <p:spPr>
          <a:xfrm>
            <a:off x="1296346" y="3298489"/>
            <a:ext cx="9068442" cy="2529883"/>
          </a:xfrm>
          <a:prstGeom prst="rect">
            <a:avLst/>
          </a:prstGeom>
          <a:noFill/>
          <a:ln>
            <a:noFill/>
          </a:ln>
        </p:spPr>
        <p:txBody>
          <a:bodyPr spcFirstLastPara="1" wrap="square" lIns="91425" tIns="45700" rIns="91425" bIns="45700" anchor="t" anchorCtr="0">
            <a:spAutoFit/>
          </a:bodyPr>
          <a:lstStyle/>
          <a:p>
            <a:pPr marL="101600" lvl="0">
              <a:lnSpc>
                <a:spcPct val="165000"/>
              </a:lnSpc>
              <a:buClr>
                <a:schemeClr val="dk1"/>
              </a:buClr>
              <a:buSzPts val="2000"/>
            </a:pPr>
            <a:r>
              <a:rPr lang="id-ID" sz="1200" dirty="0"/>
              <a:t>Invistico airlines merupakan salah satu perusahaan penerbangan terkemuka di Indonesia dan merupakan salah satu airline</a:t>
            </a:r>
            <a:endParaRPr lang="en-US" sz="1200" dirty="0"/>
          </a:p>
          <a:p>
            <a:pPr marL="101600" lvl="0">
              <a:lnSpc>
                <a:spcPct val="165000"/>
              </a:lnSpc>
              <a:buClr>
                <a:schemeClr val="dk1"/>
              </a:buClr>
              <a:buSzPts val="2000"/>
            </a:pPr>
            <a:r>
              <a:rPr lang="id-ID" sz="1200" dirty="0"/>
              <a:t>yang sering dipilih untuk penerbangan domestik.</a:t>
            </a:r>
          </a:p>
          <a:p>
            <a:pPr marL="101600" lvl="0">
              <a:lnSpc>
                <a:spcPct val="165000"/>
              </a:lnSpc>
              <a:buClr>
                <a:schemeClr val="dk1"/>
              </a:buClr>
              <a:buSzPts val="2000"/>
            </a:pPr>
            <a:endParaRPr lang="en-US" sz="1200" dirty="0">
              <a:solidFill>
                <a:schemeClr val="dk1"/>
              </a:solidFill>
              <a:ea typeface="Dosis"/>
              <a:cs typeface="Dosis"/>
              <a:sym typeface="Dosis"/>
            </a:endParaRPr>
          </a:p>
          <a:p>
            <a:pPr marL="101600" lvl="0">
              <a:lnSpc>
                <a:spcPct val="165000"/>
              </a:lnSpc>
              <a:buClr>
                <a:schemeClr val="dk1"/>
              </a:buClr>
              <a:buSzPts val="2000"/>
            </a:pPr>
            <a:r>
              <a:rPr lang="id-ID" sz="1200" dirty="0">
                <a:solidFill>
                  <a:schemeClr val="dk1"/>
                </a:solidFill>
                <a:ea typeface="Dosis"/>
                <a:cs typeface="Dosis"/>
                <a:sym typeface="Dosis"/>
              </a:rPr>
              <a:t>Saat ini, angka kepuasan pelanggan Invistico airline sebesar 54,7%.</a:t>
            </a:r>
          </a:p>
          <a:p>
            <a:pPr marL="101600" lvl="0">
              <a:lnSpc>
                <a:spcPct val="165000"/>
              </a:lnSpc>
              <a:buClr>
                <a:schemeClr val="dk1"/>
              </a:buClr>
              <a:buSzPts val="2000"/>
            </a:pPr>
            <a:endParaRPr lang="en-US" sz="1200" dirty="0">
              <a:solidFill>
                <a:schemeClr val="dk1"/>
              </a:solidFill>
              <a:ea typeface="Dosis"/>
              <a:cs typeface="Dosis"/>
              <a:sym typeface="Dosis"/>
            </a:endParaRPr>
          </a:p>
          <a:p>
            <a:pPr marL="101600" lvl="0">
              <a:lnSpc>
                <a:spcPct val="165000"/>
              </a:lnSpc>
              <a:buClr>
                <a:schemeClr val="dk1"/>
              </a:buClr>
              <a:buSzPts val="2000"/>
            </a:pPr>
            <a:r>
              <a:rPr lang="id-ID" sz="1200" dirty="0">
                <a:solidFill>
                  <a:schemeClr val="dk1"/>
                </a:solidFill>
                <a:ea typeface="Dosis"/>
                <a:cs typeface="Dosis"/>
                <a:sym typeface="Dosis"/>
              </a:rPr>
              <a:t>Bagaimana cara meningkatkan angka tersebut dan tetap meningkatkan revenue juga?</a:t>
            </a:r>
          </a:p>
          <a:p>
            <a:pPr marL="101600" lvl="0">
              <a:lnSpc>
                <a:spcPct val="165000"/>
              </a:lnSpc>
              <a:buClr>
                <a:schemeClr val="dk1"/>
              </a:buClr>
              <a:buSzPts val="2000"/>
            </a:pPr>
            <a:endParaRPr lang="en-US" sz="1200" dirty="0"/>
          </a:p>
          <a:p>
            <a:pPr marL="101600" lvl="0">
              <a:lnSpc>
                <a:spcPct val="165000"/>
              </a:lnSpc>
              <a:buClr>
                <a:schemeClr val="dk1"/>
              </a:buClr>
              <a:buSzPts val="2000"/>
            </a:pPr>
            <a:r>
              <a:rPr lang="id-ID" sz="1200" dirty="0"/>
              <a:t>Objective: Membuat model untuk memprediksi type service apa yang dapat meningkatkan customer satisfaction</a:t>
            </a:r>
            <a:endParaRPr sz="1200" dirty="0"/>
          </a:p>
        </p:txBody>
      </p:sp>
      <p:sp>
        <p:nvSpPr>
          <p:cNvPr id="14" name="Oval 13">
            <a:extLst>
              <a:ext uri="{FF2B5EF4-FFF2-40B4-BE49-F238E27FC236}">
                <a16:creationId xmlns:a16="http://schemas.microsoft.com/office/drawing/2014/main" id="{A27B2897-2F7F-4F71-BD08-30CCBDAAFB37}"/>
              </a:ext>
            </a:extLst>
          </p:cNvPr>
          <p:cNvSpPr/>
          <p:nvPr/>
        </p:nvSpPr>
        <p:spPr>
          <a:xfrm>
            <a:off x="825598" y="3472479"/>
            <a:ext cx="143519" cy="143519"/>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7BE2F4D2-0EF3-45DF-84B2-F240E53458BA}"/>
              </a:ext>
            </a:extLst>
          </p:cNvPr>
          <p:cNvSpPr/>
          <p:nvPr/>
        </p:nvSpPr>
        <p:spPr>
          <a:xfrm>
            <a:off x="830199" y="4343572"/>
            <a:ext cx="143519" cy="143519"/>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44E990C1-FFD5-4BEA-8679-837E9A36F069}"/>
              </a:ext>
            </a:extLst>
          </p:cNvPr>
          <p:cNvSpPr/>
          <p:nvPr/>
        </p:nvSpPr>
        <p:spPr>
          <a:xfrm>
            <a:off x="830199" y="4935985"/>
            <a:ext cx="143519" cy="143519"/>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2BA61056-5393-4E35-8830-35DC82A4CD4D}"/>
              </a:ext>
            </a:extLst>
          </p:cNvPr>
          <p:cNvSpPr/>
          <p:nvPr/>
        </p:nvSpPr>
        <p:spPr>
          <a:xfrm>
            <a:off x="830199" y="5554124"/>
            <a:ext cx="143519" cy="143519"/>
          </a:xfrm>
          <a:prstGeom prst="ellipse">
            <a:avLst/>
          </a:prstGeom>
          <a:gradFill>
            <a:gsLst>
              <a:gs pos="0">
                <a:schemeClr val="accent1"/>
              </a:gs>
              <a:gs pos="100000">
                <a:schemeClr val="accent2"/>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9DA71FC-2A7D-44FA-A2EC-84D6FC2C4149}"/>
              </a:ext>
            </a:extLst>
          </p:cNvPr>
          <p:cNvPicPr>
            <a:picLocks noChangeAspect="1"/>
          </p:cNvPicPr>
          <p:nvPr/>
        </p:nvPicPr>
        <p:blipFill>
          <a:blip r:embed="rId3"/>
          <a:stretch>
            <a:fillRect/>
          </a:stretch>
        </p:blipFill>
        <p:spPr>
          <a:xfrm>
            <a:off x="2712546" y="845932"/>
            <a:ext cx="5547706" cy="2215359"/>
          </a:xfrm>
          <a:prstGeom prst="rect">
            <a:avLst/>
          </a:prstGeom>
        </p:spPr>
      </p:pic>
    </p:spTree>
    <p:extLst>
      <p:ext uri="{BB962C8B-B14F-4D97-AF65-F5344CB8AC3E}">
        <p14:creationId xmlns:p14="http://schemas.microsoft.com/office/powerpoint/2010/main" val="173225693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307"/>
                                        </p:tgtEl>
                                        <p:attrNameLst>
                                          <p:attrName>style.visibility</p:attrName>
                                        </p:attrNameLst>
                                      </p:cBhvr>
                                      <p:to>
                                        <p:strVal val="visible"/>
                                      </p:to>
                                    </p:set>
                                    <p:animEffect transition="in" filter="fade">
                                      <p:cBhvr>
                                        <p:cTn id="10" dur="500"/>
                                        <p:tgtEl>
                                          <p:spTgt spid="307"/>
                                        </p:tgtEl>
                                      </p:cBhvr>
                                    </p:animEffect>
                                  </p:childTnLst>
                                </p:cTn>
                              </p:par>
                              <p:par>
                                <p:cTn id="11" presetID="2" presetClass="entr" presetSubtype="2" accel="20000" decel="60000" fill="hold" grpId="0" nodeType="withEffect">
                                  <p:stCondLst>
                                    <p:cond delay="50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1000" fill="hold"/>
                                        <p:tgtEl>
                                          <p:spTgt spid="14"/>
                                        </p:tgtEl>
                                        <p:attrNameLst>
                                          <p:attrName>ppt_x</p:attrName>
                                        </p:attrNameLst>
                                      </p:cBhvr>
                                      <p:tavLst>
                                        <p:tav tm="0">
                                          <p:val>
                                            <p:strVal val="1+#ppt_w/2"/>
                                          </p:val>
                                        </p:tav>
                                        <p:tav tm="100000">
                                          <p:val>
                                            <p:strVal val="#ppt_x"/>
                                          </p:val>
                                        </p:tav>
                                      </p:tavLst>
                                    </p:anim>
                                    <p:anim calcmode="lin" valueType="num">
                                      <p:cBhvr additive="base">
                                        <p:cTn id="14" dur="1000" fill="hold"/>
                                        <p:tgtEl>
                                          <p:spTgt spid="14"/>
                                        </p:tgtEl>
                                        <p:attrNameLst>
                                          <p:attrName>ppt_y</p:attrName>
                                        </p:attrNameLst>
                                      </p:cBhvr>
                                      <p:tavLst>
                                        <p:tav tm="0">
                                          <p:val>
                                            <p:strVal val="#ppt_y"/>
                                          </p:val>
                                        </p:tav>
                                        <p:tav tm="100000">
                                          <p:val>
                                            <p:strVal val="#ppt_y"/>
                                          </p:val>
                                        </p:tav>
                                      </p:tavLst>
                                    </p:anim>
                                  </p:childTnLst>
                                </p:cTn>
                              </p:par>
                              <p:par>
                                <p:cTn id="15" presetID="2" presetClass="entr" presetSubtype="2" accel="20000" decel="60000" fill="hold" grpId="0" nodeType="withEffect">
                                  <p:stCondLst>
                                    <p:cond delay="5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1000" fill="hold"/>
                                        <p:tgtEl>
                                          <p:spTgt spid="15"/>
                                        </p:tgtEl>
                                        <p:attrNameLst>
                                          <p:attrName>ppt_x</p:attrName>
                                        </p:attrNameLst>
                                      </p:cBhvr>
                                      <p:tavLst>
                                        <p:tav tm="0">
                                          <p:val>
                                            <p:strVal val="1+#ppt_w/2"/>
                                          </p:val>
                                        </p:tav>
                                        <p:tav tm="100000">
                                          <p:val>
                                            <p:strVal val="#ppt_x"/>
                                          </p:val>
                                        </p:tav>
                                      </p:tavLst>
                                    </p:anim>
                                    <p:anim calcmode="lin" valueType="num">
                                      <p:cBhvr additive="base">
                                        <p:cTn id="18" dur="1000" fill="hold"/>
                                        <p:tgtEl>
                                          <p:spTgt spid="15"/>
                                        </p:tgtEl>
                                        <p:attrNameLst>
                                          <p:attrName>ppt_y</p:attrName>
                                        </p:attrNameLst>
                                      </p:cBhvr>
                                      <p:tavLst>
                                        <p:tav tm="0">
                                          <p:val>
                                            <p:strVal val="#ppt_y"/>
                                          </p:val>
                                        </p:tav>
                                        <p:tav tm="100000">
                                          <p:val>
                                            <p:strVal val="#ppt_y"/>
                                          </p:val>
                                        </p:tav>
                                      </p:tavLst>
                                    </p:anim>
                                  </p:childTnLst>
                                </p:cTn>
                              </p:par>
                              <p:par>
                                <p:cTn id="19" presetID="2" presetClass="entr" presetSubtype="2" accel="20000" decel="60000" fill="hold" grpId="0" nodeType="withEffect">
                                  <p:stCondLst>
                                    <p:cond delay="50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1000" fill="hold"/>
                                        <p:tgtEl>
                                          <p:spTgt spid="16"/>
                                        </p:tgtEl>
                                        <p:attrNameLst>
                                          <p:attrName>ppt_x</p:attrName>
                                        </p:attrNameLst>
                                      </p:cBhvr>
                                      <p:tavLst>
                                        <p:tav tm="0">
                                          <p:val>
                                            <p:strVal val="1+#ppt_w/2"/>
                                          </p:val>
                                        </p:tav>
                                        <p:tav tm="100000">
                                          <p:val>
                                            <p:strVal val="#ppt_x"/>
                                          </p:val>
                                        </p:tav>
                                      </p:tavLst>
                                    </p:anim>
                                    <p:anim calcmode="lin" valueType="num">
                                      <p:cBhvr additive="base">
                                        <p:cTn id="22" dur="1000" fill="hold"/>
                                        <p:tgtEl>
                                          <p:spTgt spid="16"/>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5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2" presetClass="entr" presetSubtype="2" accel="20000" decel="60000" fill="hold" grpId="0" nodeType="withEffect">
                                  <p:stCondLst>
                                    <p:cond delay="50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1000" fill="hold"/>
                                        <p:tgtEl>
                                          <p:spTgt spid="17"/>
                                        </p:tgtEl>
                                        <p:attrNameLst>
                                          <p:attrName>ppt_x</p:attrName>
                                        </p:attrNameLst>
                                      </p:cBhvr>
                                      <p:tavLst>
                                        <p:tav tm="0">
                                          <p:val>
                                            <p:strVal val="1+#ppt_w/2"/>
                                          </p:val>
                                        </p:tav>
                                        <p:tav tm="100000">
                                          <p:val>
                                            <p:strVal val="#ppt_x"/>
                                          </p:val>
                                        </p:tav>
                                      </p:tavLst>
                                    </p:anim>
                                    <p:anim calcmode="lin" valueType="num">
                                      <p:cBhvr additive="base">
                                        <p:cTn id="29" dur="10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p:bldP spid="14" grpId="0" animBg="1"/>
      <p:bldP spid="15" grpId="0" animBg="1"/>
      <p:bldP spid="16"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Object 14">
            <a:extLst>
              <a:ext uri="{FF2B5EF4-FFF2-40B4-BE49-F238E27FC236}">
                <a16:creationId xmlns:a16="http://schemas.microsoft.com/office/drawing/2014/main" id="{0B9C6D9D-D37A-4FD3-9F23-F33789BB1296}"/>
              </a:ext>
            </a:extLst>
          </p:cNvPr>
          <p:cNvGraphicFramePr>
            <a:graphicFrameLocks noChangeAspect="1"/>
          </p:cNvGraphicFramePr>
          <p:nvPr>
            <p:extLst>
              <p:ext uri="{D42A27DB-BD31-4B8C-83A1-F6EECF244321}">
                <p14:modId xmlns:p14="http://schemas.microsoft.com/office/powerpoint/2010/main" val="3934096424"/>
              </p:ext>
            </p:extLst>
          </p:nvPr>
        </p:nvGraphicFramePr>
        <p:xfrm>
          <a:off x="-296863" y="-173038"/>
          <a:ext cx="12785726" cy="7202488"/>
        </p:xfrm>
        <a:graphic>
          <a:graphicData uri="http://schemas.openxmlformats.org/presentationml/2006/ole">
            <mc:AlternateContent xmlns:mc="http://schemas.openxmlformats.org/markup-compatibility/2006">
              <mc:Choice xmlns:v="urn:schemas-microsoft-com:vml" Requires="v">
                <p:oleObj name="Image" r:id="rId3" imgW="24380640" imgH="13714200" progId="Photoshop.Image.22">
                  <p:embed/>
                </p:oleObj>
              </mc:Choice>
              <mc:Fallback>
                <p:oleObj name="Image" r:id="rId3" imgW="24380640" imgH="13714200" progId="Photoshop.Image.22">
                  <p:embed/>
                  <p:pic>
                    <p:nvPicPr>
                      <p:cNvPr id="0" name=""/>
                      <p:cNvPicPr/>
                      <p:nvPr/>
                    </p:nvPicPr>
                    <p:blipFill>
                      <a:blip r:embed="rId4"/>
                      <a:stretch>
                        <a:fillRect/>
                      </a:stretch>
                    </p:blipFill>
                    <p:spPr>
                      <a:xfrm>
                        <a:off x="-296863" y="-173038"/>
                        <a:ext cx="12785726" cy="7202488"/>
                      </a:xfrm>
                      <a:prstGeom prst="rect">
                        <a:avLst/>
                      </a:prstGeom>
                    </p:spPr>
                  </p:pic>
                </p:oleObj>
              </mc:Fallback>
            </mc:AlternateContent>
          </a:graphicData>
        </a:graphic>
      </p:graphicFrame>
      <p:grpSp>
        <p:nvGrpSpPr>
          <p:cNvPr id="16" name="Group 15">
            <a:extLst>
              <a:ext uri="{FF2B5EF4-FFF2-40B4-BE49-F238E27FC236}">
                <a16:creationId xmlns:a16="http://schemas.microsoft.com/office/drawing/2014/main" id="{6899D368-0143-427B-97C9-303C12263673}"/>
              </a:ext>
            </a:extLst>
          </p:cNvPr>
          <p:cNvGrpSpPr/>
          <p:nvPr/>
        </p:nvGrpSpPr>
        <p:grpSpPr>
          <a:xfrm>
            <a:off x="397788" y="883774"/>
            <a:ext cx="11396423" cy="5088864"/>
            <a:chOff x="520927" y="288626"/>
            <a:chExt cx="11396423" cy="5088864"/>
          </a:xfrm>
        </p:grpSpPr>
        <p:grpSp>
          <p:nvGrpSpPr>
            <p:cNvPr id="4" name="Group 3">
              <a:extLst>
                <a:ext uri="{FF2B5EF4-FFF2-40B4-BE49-F238E27FC236}">
                  <a16:creationId xmlns:a16="http://schemas.microsoft.com/office/drawing/2014/main" id="{D7BDC187-A57E-4A99-858F-084D5551E2A8}"/>
                </a:ext>
              </a:extLst>
            </p:cNvPr>
            <p:cNvGrpSpPr/>
            <p:nvPr/>
          </p:nvGrpSpPr>
          <p:grpSpPr>
            <a:xfrm>
              <a:off x="520927" y="288626"/>
              <a:ext cx="5575073" cy="5088864"/>
              <a:chOff x="520927" y="847277"/>
              <a:chExt cx="5575073" cy="5088864"/>
            </a:xfrm>
          </p:grpSpPr>
          <p:sp>
            <p:nvSpPr>
              <p:cNvPr id="37" name="TextBox 36">
                <a:extLst>
                  <a:ext uri="{FF2B5EF4-FFF2-40B4-BE49-F238E27FC236}">
                    <a16:creationId xmlns:a16="http://schemas.microsoft.com/office/drawing/2014/main" id="{91DE3E9C-B825-4AA0-B6BE-E13F4F6670A6}"/>
                  </a:ext>
                </a:extLst>
              </p:cNvPr>
              <p:cNvSpPr txBox="1"/>
              <p:nvPr/>
            </p:nvSpPr>
            <p:spPr>
              <a:xfrm>
                <a:off x="1214601" y="1547044"/>
                <a:ext cx="4811730" cy="830997"/>
              </a:xfrm>
              <a:prstGeom prst="rect">
                <a:avLst/>
              </a:prstGeom>
              <a:noFill/>
            </p:spPr>
            <p:txBody>
              <a:bodyPr wrap="square" rtlCol="0" anchor="t">
                <a:spAutoFit/>
              </a:bodyPr>
              <a:lstStyle/>
              <a:p>
                <a:pPr lvl="0">
                  <a:buClr>
                    <a:schemeClr val="dk1"/>
                  </a:buClr>
                  <a:buSzPct val="61111"/>
                </a:pPr>
                <a:r>
                  <a:rPr lang="en-US" sz="1200" dirty="0" err="1">
                    <a:solidFill>
                      <a:schemeClr val="dk1"/>
                    </a:solidFill>
                    <a:ea typeface="Montserrat"/>
                    <a:cs typeface="Montserrat"/>
                    <a:sym typeface="Montserrat"/>
                  </a:rPr>
                  <a:t>Terdapat</a:t>
                </a:r>
                <a:r>
                  <a:rPr lang="en-US" sz="1200" dirty="0">
                    <a:solidFill>
                      <a:schemeClr val="dk1"/>
                    </a:solidFill>
                    <a:ea typeface="Montserrat"/>
                    <a:cs typeface="Montserrat"/>
                    <a:sym typeface="Montserrat"/>
                  </a:rPr>
                  <a:t> </a:t>
                </a:r>
                <a:r>
                  <a:rPr lang="en-US" sz="1200" dirty="0">
                    <a:solidFill>
                      <a:schemeClr val="dk1"/>
                    </a:solidFill>
                    <a:latin typeface="Open Sans Extrabold" panose="020B0906030804020204" pitchFamily="34" charset="0"/>
                    <a:ea typeface="Open Sans Extrabold" panose="020B0906030804020204" pitchFamily="34" charset="0"/>
                    <a:cs typeface="Open Sans Extrabold" panose="020B0906030804020204" pitchFamily="34" charset="0"/>
                    <a:sym typeface="Montserrat"/>
                  </a:rPr>
                  <a:t>129880</a:t>
                </a:r>
                <a:r>
                  <a:rPr lang="en-US" sz="1200" dirty="0">
                    <a:solidFill>
                      <a:schemeClr val="dk1"/>
                    </a:solidFill>
                    <a:ea typeface="Montserrat"/>
                    <a:cs typeface="Montserrat"/>
                    <a:sym typeface="Montserrat"/>
                  </a:rPr>
                  <a:t> entries raw </a:t>
                </a:r>
                <a:r>
                  <a:rPr lang="en-US" sz="1200" dirty="0" err="1">
                    <a:solidFill>
                      <a:schemeClr val="dk1"/>
                    </a:solidFill>
                    <a:ea typeface="Montserrat"/>
                    <a:cs typeface="Montserrat"/>
                    <a:sym typeface="Montserrat"/>
                  </a:rPr>
                  <a:t>dengan</a:t>
                </a:r>
                <a:r>
                  <a:rPr lang="en-US" sz="1200" dirty="0">
                    <a:solidFill>
                      <a:schemeClr val="dk1"/>
                    </a:solidFill>
                    <a:ea typeface="Montserrat"/>
                    <a:cs typeface="Montserrat"/>
                    <a:sym typeface="Montserrat"/>
                  </a:rPr>
                  <a:t> 23 </a:t>
                </a:r>
                <a:r>
                  <a:rPr lang="en-US" sz="1200" dirty="0" err="1">
                    <a:solidFill>
                      <a:schemeClr val="dk1"/>
                    </a:solidFill>
                    <a:ea typeface="Montserrat"/>
                    <a:cs typeface="Montserrat"/>
                    <a:sym typeface="Montserrat"/>
                  </a:rPr>
                  <a:t>fitur</a:t>
                </a:r>
                <a:r>
                  <a:rPr lang="en-US" sz="1200" dirty="0">
                    <a:solidFill>
                      <a:schemeClr val="dk1"/>
                    </a:solidFill>
                    <a:ea typeface="Montserrat"/>
                    <a:cs typeface="Montserrat"/>
                    <a:sym typeface="Montserrat"/>
                  </a:rPr>
                  <a:t> : </a:t>
                </a:r>
              </a:p>
              <a:p>
                <a:pPr lvl="0">
                  <a:buClr>
                    <a:schemeClr val="dk1"/>
                  </a:buClr>
                  <a:buSzPct val="61111"/>
                </a:pPr>
                <a:endParaRPr lang="en-US" sz="1200" dirty="0">
                  <a:solidFill>
                    <a:schemeClr val="dk1"/>
                  </a:solidFill>
                  <a:ea typeface="Montserrat"/>
                  <a:cs typeface="Montserrat"/>
                  <a:sym typeface="Montserrat"/>
                </a:endParaRPr>
              </a:p>
              <a:p>
                <a:pPr lvl="0"/>
                <a:r>
                  <a:rPr lang="en-US" sz="1200" dirty="0">
                    <a:solidFill>
                      <a:schemeClr val="dk1"/>
                    </a:solidFill>
                    <a:ea typeface="Montserrat"/>
                    <a:cs typeface="Montserrat"/>
                    <a:sym typeface="Montserrat"/>
                  </a:rPr>
                  <a:t> 7 Fitur - </a:t>
                </a:r>
                <a:r>
                  <a:rPr lang="en-US" sz="1200" dirty="0">
                    <a:solidFill>
                      <a:schemeClr val="dk1"/>
                    </a:solidFill>
                    <a:latin typeface="Open Sans Semibold" panose="020B0706030804020204" pitchFamily="34" charset="0"/>
                    <a:ea typeface="Open Sans Semibold" panose="020B0706030804020204" pitchFamily="34" charset="0"/>
                    <a:cs typeface="Open Sans Semibold" panose="020B0706030804020204" pitchFamily="34" charset="0"/>
                    <a:sym typeface="Montserrat"/>
                  </a:rPr>
                  <a:t>numeric data</a:t>
                </a:r>
              </a:p>
              <a:p>
                <a:pPr lvl="0"/>
                <a:r>
                  <a:rPr lang="en-US" sz="1200" dirty="0">
                    <a:solidFill>
                      <a:schemeClr val="dk1"/>
                    </a:solidFill>
                  </a:rPr>
                  <a:t> </a:t>
                </a:r>
                <a:r>
                  <a:rPr lang="en-US" sz="1200" dirty="0">
                    <a:solidFill>
                      <a:schemeClr val="dk1"/>
                    </a:solidFill>
                    <a:ea typeface="Montserrat"/>
                    <a:cs typeface="Montserrat"/>
                    <a:sym typeface="Montserrat"/>
                  </a:rPr>
                  <a:t>2 Fitur - </a:t>
                </a:r>
                <a:r>
                  <a:rPr lang="en-US" sz="1200" dirty="0">
                    <a:solidFill>
                      <a:schemeClr val="dk1"/>
                    </a:solidFill>
                    <a:latin typeface="Open Sans Semibold" panose="020B0706030804020204" pitchFamily="34" charset="0"/>
                    <a:ea typeface="Open Sans Semibold" panose="020B0706030804020204" pitchFamily="34" charset="0"/>
                    <a:cs typeface="Open Sans Semibold" panose="020B0706030804020204" pitchFamily="34" charset="0"/>
                    <a:sym typeface="Montserrat"/>
                  </a:rPr>
                  <a:t>non numeric data</a:t>
                </a:r>
              </a:p>
            </p:txBody>
          </p:sp>
          <p:sp>
            <p:nvSpPr>
              <p:cNvPr id="40" name="TextBox 39">
                <a:extLst>
                  <a:ext uri="{FF2B5EF4-FFF2-40B4-BE49-F238E27FC236}">
                    <a16:creationId xmlns:a16="http://schemas.microsoft.com/office/drawing/2014/main" id="{375ABB27-9BA3-4CB4-B46C-1BC4BD296372}"/>
                  </a:ext>
                </a:extLst>
              </p:cNvPr>
              <p:cNvSpPr txBox="1"/>
              <p:nvPr/>
            </p:nvSpPr>
            <p:spPr>
              <a:xfrm>
                <a:off x="1217613" y="2948469"/>
                <a:ext cx="2030684" cy="400110"/>
              </a:xfrm>
              <a:prstGeom prst="rect">
                <a:avLst/>
              </a:prstGeom>
              <a:noFill/>
            </p:spPr>
            <p:txBody>
              <a:bodyPr wrap="square" rtlCol="0" anchor="t">
                <a:spAutoFit/>
              </a:bodyPr>
              <a:lstStyle/>
              <a:p>
                <a:r>
                  <a:rPr lang="en-US" sz="2000" dirty="0" err="1">
                    <a:solidFill>
                      <a:schemeClr val="bg2"/>
                    </a:solidFill>
                    <a:latin typeface="+mj-lt"/>
                  </a:rPr>
                  <a:t>Deskripsi</a:t>
                </a:r>
                <a:r>
                  <a:rPr lang="en-US" sz="2000" dirty="0">
                    <a:solidFill>
                      <a:schemeClr val="bg2"/>
                    </a:solidFill>
                    <a:latin typeface="+mj-lt"/>
                  </a:rPr>
                  <a:t> </a:t>
                </a:r>
              </a:p>
            </p:txBody>
          </p:sp>
          <p:sp>
            <p:nvSpPr>
              <p:cNvPr id="8" name="Text Placeholder 307">
                <a:extLst>
                  <a:ext uri="{FF2B5EF4-FFF2-40B4-BE49-F238E27FC236}">
                    <a16:creationId xmlns:a16="http://schemas.microsoft.com/office/drawing/2014/main" id="{D989D937-91F6-43C8-956A-AC17778341FD}"/>
                  </a:ext>
                </a:extLst>
              </p:cNvPr>
              <p:cNvSpPr txBox="1">
                <a:spLocks/>
              </p:cNvSpPr>
              <p:nvPr/>
            </p:nvSpPr>
            <p:spPr>
              <a:xfrm>
                <a:off x="1217613" y="847277"/>
                <a:ext cx="3537267"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solidFill>
                      <a:schemeClr val="bg2"/>
                    </a:solidFill>
                  </a:rPr>
                  <a:t>.Dataset to target checking</a:t>
                </a:r>
              </a:p>
            </p:txBody>
          </p:sp>
          <p:sp>
            <p:nvSpPr>
              <p:cNvPr id="11" name="Google Shape;111;p2">
                <a:extLst>
                  <a:ext uri="{FF2B5EF4-FFF2-40B4-BE49-F238E27FC236}">
                    <a16:creationId xmlns:a16="http://schemas.microsoft.com/office/drawing/2014/main" id="{642846F2-D67A-4329-A24F-9EDE4AECFEBB}"/>
                  </a:ext>
                </a:extLst>
              </p:cNvPr>
              <p:cNvSpPr txBox="1"/>
              <p:nvPr/>
            </p:nvSpPr>
            <p:spPr>
              <a:xfrm>
                <a:off x="520927" y="3710957"/>
                <a:ext cx="5575073" cy="2225184"/>
              </a:xfrm>
              <a:prstGeom prst="rect">
                <a:avLst/>
              </a:prstGeom>
              <a:noFill/>
              <a:ln>
                <a:noFill/>
              </a:ln>
            </p:spPr>
            <p:txBody>
              <a:bodyPr spcFirstLastPara="1" wrap="square" lIns="91425" tIns="45700" rIns="91425" bIns="45700" anchor="t" anchorCtr="0">
                <a:spAutoFit/>
              </a:bodyPr>
              <a:lstStyle/>
              <a:p>
                <a:pPr marL="273050" lvl="0" indent="-171450">
                  <a:lnSpc>
                    <a:spcPct val="165000"/>
                  </a:lnSpc>
                  <a:buClr>
                    <a:schemeClr val="dk1"/>
                  </a:buClr>
                  <a:buSzPct val="100000"/>
                  <a:buFont typeface="Arial" panose="020B0604020202020204" pitchFamily="34" charset="0"/>
                  <a:buChar char="•"/>
                </a:pPr>
                <a:r>
                  <a:rPr lang="id-ID" sz="1200" dirty="0"/>
                  <a:t>Food and drink : Makan dan minuman            </a:t>
                </a:r>
              </a:p>
              <a:p>
                <a:pPr marL="273050" lvl="0" indent="-171450">
                  <a:lnSpc>
                    <a:spcPct val="165000"/>
                  </a:lnSpc>
                  <a:buClr>
                    <a:schemeClr val="dk1"/>
                  </a:buClr>
                  <a:buSzPct val="100000"/>
                  <a:buFont typeface="Arial" panose="020B0604020202020204" pitchFamily="34" charset="0"/>
                  <a:buChar char="•"/>
                </a:pPr>
                <a:r>
                  <a:rPr lang="id-ID" sz="1200" dirty="0"/>
                  <a:t>Gate location : Lokasi gerbang                       </a:t>
                </a:r>
              </a:p>
              <a:p>
                <a:pPr marL="273050" lvl="0" indent="-171450">
                  <a:lnSpc>
                    <a:spcPct val="165000"/>
                  </a:lnSpc>
                  <a:buClr>
                    <a:schemeClr val="dk1"/>
                  </a:buClr>
                  <a:buSzPct val="100000"/>
                  <a:buFont typeface="Arial" panose="020B0604020202020204" pitchFamily="34" charset="0"/>
                  <a:buChar char="•"/>
                </a:pPr>
                <a:r>
                  <a:rPr lang="id-ID" sz="1200" dirty="0"/>
                  <a:t>Inflight wifi service : </a:t>
                </a:r>
                <a:r>
                  <a:rPr lang="en-US" sz="1200" dirty="0"/>
                  <a:t>L</a:t>
                </a:r>
                <a:r>
                  <a:rPr lang="id-ID" sz="1200" dirty="0"/>
                  <a:t>ayanan wifi      </a:t>
                </a:r>
              </a:p>
              <a:p>
                <a:pPr marL="273050" lvl="0" indent="-171450">
                  <a:lnSpc>
                    <a:spcPct val="165000"/>
                  </a:lnSpc>
                  <a:buClr>
                    <a:schemeClr val="dk1"/>
                  </a:buClr>
                  <a:buSzPct val="100000"/>
                  <a:buFont typeface="Arial" panose="020B0604020202020204" pitchFamily="34" charset="0"/>
                  <a:buChar char="•"/>
                </a:pPr>
                <a:r>
                  <a:rPr lang="id-ID" sz="1200" dirty="0"/>
                  <a:t>Inflight entertainment : Layanan hiburan           </a:t>
                </a:r>
              </a:p>
              <a:p>
                <a:pPr marL="273050" lvl="0" indent="-171450">
                  <a:lnSpc>
                    <a:spcPct val="165000"/>
                  </a:lnSpc>
                  <a:buClr>
                    <a:schemeClr val="dk1"/>
                  </a:buClr>
                  <a:buSzPct val="100000"/>
                  <a:buFont typeface="Arial" panose="020B0604020202020204" pitchFamily="34" charset="0"/>
                  <a:buChar char="•"/>
                </a:pPr>
                <a:r>
                  <a:rPr lang="id-ID" sz="1200" dirty="0"/>
                  <a:t>Online support : </a:t>
                </a:r>
                <a:r>
                  <a:rPr lang="en-US" sz="1200" dirty="0"/>
                  <a:t>D</a:t>
                </a:r>
                <a:r>
                  <a:rPr lang="id-ID" sz="1200" dirty="0"/>
                  <a:t>ukungan online</a:t>
                </a:r>
                <a:r>
                  <a:rPr lang="en-US" sz="1200" dirty="0"/>
                  <a:t> </a:t>
                </a:r>
                <a:r>
                  <a:rPr lang="en-US" sz="1200" dirty="0" err="1"/>
                  <a:t>terhadap</a:t>
                </a:r>
                <a:r>
                  <a:rPr lang="en-US" sz="1200" dirty="0"/>
                  <a:t> </a:t>
                </a:r>
                <a:r>
                  <a:rPr lang="en-US" sz="1200" dirty="0" err="1"/>
                  <a:t>pelayanan</a:t>
                </a:r>
                <a:r>
                  <a:rPr lang="en-US" sz="1200" dirty="0"/>
                  <a:t> </a:t>
                </a:r>
                <a:r>
                  <a:rPr lang="en-US" sz="1200" dirty="0" err="1"/>
                  <a:t>maskapai</a:t>
                </a:r>
                <a:r>
                  <a:rPr lang="id-ID" sz="1200" dirty="0"/>
                  <a:t>                     </a:t>
                </a:r>
              </a:p>
              <a:p>
                <a:pPr marL="273050" lvl="0" indent="-171450">
                  <a:lnSpc>
                    <a:spcPct val="165000"/>
                  </a:lnSpc>
                  <a:buClr>
                    <a:schemeClr val="dk1"/>
                  </a:buClr>
                  <a:buSzPct val="100000"/>
                  <a:buFont typeface="Arial" panose="020B0604020202020204" pitchFamily="34" charset="0"/>
                  <a:buChar char="•"/>
                </a:pPr>
                <a:r>
                  <a:rPr lang="id-ID" sz="1200" dirty="0"/>
                  <a:t>Ease of Online booking : Kemudahan pemesanan online            </a:t>
                </a:r>
              </a:p>
              <a:p>
                <a:pPr marL="273050" lvl="0" indent="-171450">
                  <a:lnSpc>
                    <a:spcPct val="165000"/>
                  </a:lnSpc>
                  <a:buClr>
                    <a:schemeClr val="dk1"/>
                  </a:buClr>
                  <a:buSzPct val="100000"/>
                  <a:buFont typeface="Arial" panose="020B0604020202020204" pitchFamily="34" charset="0"/>
                  <a:buChar char="•"/>
                </a:pPr>
                <a:r>
                  <a:rPr lang="id-ID" sz="1200" dirty="0"/>
                  <a:t>On-board service : Pelayanan dalam pesawat                   </a:t>
                </a:r>
              </a:p>
            </p:txBody>
          </p:sp>
        </p:grpSp>
        <p:sp>
          <p:nvSpPr>
            <p:cNvPr id="21" name="Google Shape;111;p2">
              <a:extLst>
                <a:ext uri="{FF2B5EF4-FFF2-40B4-BE49-F238E27FC236}">
                  <a16:creationId xmlns:a16="http://schemas.microsoft.com/office/drawing/2014/main" id="{4179C1E5-3385-48B3-A1F1-314EEA30597A}"/>
                </a:ext>
              </a:extLst>
            </p:cNvPr>
            <p:cNvSpPr txBox="1"/>
            <p:nvPr/>
          </p:nvSpPr>
          <p:spPr>
            <a:xfrm>
              <a:off x="6342277" y="3152306"/>
              <a:ext cx="5575073" cy="2225184"/>
            </a:xfrm>
            <a:prstGeom prst="rect">
              <a:avLst/>
            </a:prstGeom>
            <a:noFill/>
            <a:ln>
              <a:noFill/>
            </a:ln>
          </p:spPr>
          <p:txBody>
            <a:bodyPr spcFirstLastPara="1" wrap="square" lIns="91425" tIns="45700" rIns="91425" bIns="45700" anchor="t" anchorCtr="0">
              <a:spAutoFit/>
            </a:bodyPr>
            <a:lstStyle/>
            <a:p>
              <a:pPr marL="273050" lvl="0" indent="-171450">
                <a:lnSpc>
                  <a:spcPct val="165000"/>
                </a:lnSpc>
                <a:buClr>
                  <a:schemeClr val="dk1"/>
                </a:buClr>
                <a:buSzPct val="100000"/>
                <a:buFont typeface="Arial" panose="020B0604020202020204" pitchFamily="34" charset="0"/>
                <a:buChar char="•"/>
              </a:pPr>
              <a:r>
                <a:rPr lang="id-ID" sz="1200" dirty="0"/>
                <a:t>Legroom service : Pelayanan ruang gerak                 </a:t>
              </a:r>
            </a:p>
            <a:p>
              <a:pPr marL="273050" lvl="0" indent="-171450">
                <a:lnSpc>
                  <a:spcPct val="165000"/>
                </a:lnSpc>
                <a:buClr>
                  <a:schemeClr val="dk1"/>
                </a:buClr>
                <a:buSzPct val="100000"/>
                <a:buFont typeface="Arial" panose="020B0604020202020204" pitchFamily="34" charset="0"/>
                <a:buChar char="•"/>
              </a:pPr>
              <a:r>
                <a:rPr lang="id-ID" sz="1200" dirty="0"/>
                <a:t>Baggage handling : Penanganan bagasi                   </a:t>
              </a:r>
            </a:p>
            <a:p>
              <a:pPr marL="273050" lvl="0" indent="-171450">
                <a:lnSpc>
                  <a:spcPct val="165000"/>
                </a:lnSpc>
                <a:buClr>
                  <a:schemeClr val="dk1"/>
                </a:buClr>
                <a:buSzPct val="100000"/>
                <a:buFont typeface="Arial" panose="020B0604020202020204" pitchFamily="34" charset="0"/>
                <a:buChar char="•"/>
              </a:pPr>
              <a:r>
                <a:rPr lang="id-ID" sz="1200" dirty="0"/>
                <a:t>Checkin service : </a:t>
              </a:r>
              <a:r>
                <a:rPr lang="en-US" sz="1200" dirty="0"/>
                <a:t>L</a:t>
              </a:r>
              <a:r>
                <a:rPr lang="id-ID" sz="1200" dirty="0"/>
                <a:t>ayanan pendaftaran                    </a:t>
              </a:r>
            </a:p>
            <a:p>
              <a:pPr marL="273050" lvl="0" indent="-171450">
                <a:lnSpc>
                  <a:spcPct val="165000"/>
                </a:lnSpc>
                <a:buClr>
                  <a:schemeClr val="dk1"/>
                </a:buClr>
                <a:buSzPct val="100000"/>
                <a:buFont typeface="Arial" panose="020B0604020202020204" pitchFamily="34" charset="0"/>
                <a:buChar char="•"/>
              </a:pPr>
              <a:r>
                <a:rPr lang="id-ID" sz="1200" dirty="0"/>
                <a:t>Cleanliness : Kebersihan                       </a:t>
              </a:r>
            </a:p>
            <a:p>
              <a:pPr marL="273050" lvl="0" indent="-171450">
                <a:lnSpc>
                  <a:spcPct val="165000"/>
                </a:lnSpc>
                <a:buClr>
                  <a:schemeClr val="dk1"/>
                </a:buClr>
                <a:buSzPct val="100000"/>
                <a:buFont typeface="Arial" panose="020B0604020202020204" pitchFamily="34" charset="0"/>
                <a:buChar char="•"/>
              </a:pPr>
              <a:r>
                <a:rPr lang="id-ID" sz="1200" dirty="0"/>
                <a:t>Online boarding : Boarding online                    </a:t>
              </a:r>
            </a:p>
            <a:p>
              <a:pPr marL="273050" lvl="0" indent="-171450">
                <a:lnSpc>
                  <a:spcPct val="165000"/>
                </a:lnSpc>
                <a:buClr>
                  <a:schemeClr val="dk1"/>
                </a:buClr>
                <a:buSzPct val="100000"/>
                <a:buFont typeface="Arial" panose="020B0604020202020204" pitchFamily="34" charset="0"/>
                <a:buChar char="•"/>
              </a:pPr>
              <a:r>
                <a:rPr lang="id-ID" sz="1200" dirty="0"/>
                <a:t>Departure Delay in Minutes : Keterlambatan keberangkatan  permenit      </a:t>
              </a:r>
            </a:p>
            <a:p>
              <a:pPr marL="273050" lvl="0" indent="-171450">
                <a:lnSpc>
                  <a:spcPct val="165000"/>
                </a:lnSpc>
                <a:buClr>
                  <a:schemeClr val="dk1"/>
                </a:buClr>
                <a:buSzPct val="100000"/>
                <a:buFont typeface="Arial" panose="020B0604020202020204" pitchFamily="34" charset="0"/>
                <a:buChar char="•"/>
              </a:pPr>
              <a:r>
                <a:rPr lang="id-ID" sz="1200" dirty="0"/>
                <a:t>Arrival Delay in Minutes : </a:t>
              </a:r>
              <a:r>
                <a:rPr lang="en-US" sz="1200" dirty="0"/>
                <a:t>K</a:t>
              </a:r>
              <a:r>
                <a:rPr lang="id-ID" sz="1200" dirty="0"/>
                <a:t>eterlambatan kedatangan permenit</a:t>
              </a:r>
            </a:p>
          </p:txBody>
        </p:sp>
      </p:grpSp>
    </p:spTree>
    <p:extLst>
      <p:ext uri="{BB962C8B-B14F-4D97-AF65-F5344CB8AC3E}">
        <p14:creationId xmlns:p14="http://schemas.microsoft.com/office/powerpoint/2010/main" val="2809785772"/>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AF9A4357-5E57-4DC3-AF32-639881CCD99E}"/>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3" name="Straight Connector 162">
            <a:extLst>
              <a:ext uri="{FF2B5EF4-FFF2-40B4-BE49-F238E27FC236}">
                <a16:creationId xmlns:a16="http://schemas.microsoft.com/office/drawing/2014/main" id="{53E09FD1-3B87-4791-B65B-D96DD631A60A}"/>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167" name="Graphic 536" descr="Line arrow: Straight">
            <a:extLst>
              <a:ext uri="{FF2B5EF4-FFF2-40B4-BE49-F238E27FC236}">
                <a16:creationId xmlns:a16="http://schemas.microsoft.com/office/drawing/2014/main" id="{8C68BF11-2C9C-4C03-947F-59E452E4F6D6}"/>
              </a:ext>
            </a:extLst>
          </p:cNvPr>
          <p:cNvSpPr/>
          <p:nvPr/>
        </p:nvSpPr>
        <p:spPr>
          <a:xfrm rot="10800000">
            <a:off x="2073309" y="2661582"/>
            <a:ext cx="225975" cy="85715"/>
          </a:xfrm>
          <a:custGeom>
            <a:avLst/>
            <a:gdLst>
              <a:gd name="connsiteX0" fmla="*/ 326921 w 334612"/>
              <a:gd name="connsiteY0" fmla="*/ 53846 h 126922"/>
              <a:gd name="connsiteX1" fmla="*/ 39230 w 334612"/>
              <a:gd name="connsiteY1" fmla="*/ 53846 h 126922"/>
              <a:gd name="connsiteX2" fmla="*/ 73461 w 334612"/>
              <a:gd name="connsiteY2" fmla="*/ 19615 h 126922"/>
              <a:gd name="connsiteX3" fmla="*/ 73461 w 334612"/>
              <a:gd name="connsiteY3" fmla="*/ 3462 h 126922"/>
              <a:gd name="connsiteX4" fmla="*/ 57307 w 334612"/>
              <a:gd name="connsiteY4" fmla="*/ 3462 h 126922"/>
              <a:gd name="connsiteX5" fmla="*/ 3462 w 334612"/>
              <a:gd name="connsiteY5" fmla="*/ 57307 h 126922"/>
              <a:gd name="connsiteX6" fmla="*/ 3462 w 334612"/>
              <a:gd name="connsiteY6" fmla="*/ 73461 h 126922"/>
              <a:gd name="connsiteX7" fmla="*/ 57307 w 334612"/>
              <a:gd name="connsiteY7" fmla="*/ 127307 h 126922"/>
              <a:gd name="connsiteX8" fmla="*/ 65384 w 334612"/>
              <a:gd name="connsiteY8" fmla="*/ 130768 h 126922"/>
              <a:gd name="connsiteX9" fmla="*/ 73461 w 334612"/>
              <a:gd name="connsiteY9" fmla="*/ 127307 h 126922"/>
              <a:gd name="connsiteX10" fmla="*/ 73461 w 334612"/>
              <a:gd name="connsiteY10" fmla="*/ 111153 h 126922"/>
              <a:gd name="connsiteX11" fmla="*/ 39230 w 334612"/>
              <a:gd name="connsiteY11" fmla="*/ 76923 h 126922"/>
              <a:gd name="connsiteX12" fmla="*/ 326921 w 334612"/>
              <a:gd name="connsiteY12" fmla="*/ 76923 h 126922"/>
              <a:gd name="connsiteX13" fmla="*/ 338459 w 334612"/>
              <a:gd name="connsiteY13" fmla="*/ 65384 h 126922"/>
              <a:gd name="connsiteX14" fmla="*/ 326921 w 334612"/>
              <a:gd name="connsiteY14" fmla="*/ 53846 h 126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612" h="126922">
                <a:moveTo>
                  <a:pt x="326921" y="53846"/>
                </a:moveTo>
                <a:lnTo>
                  <a:pt x="39230" y="53846"/>
                </a:lnTo>
                <a:lnTo>
                  <a:pt x="73461" y="19615"/>
                </a:lnTo>
                <a:cubicBezTo>
                  <a:pt x="78076" y="15000"/>
                  <a:pt x="78076" y="7692"/>
                  <a:pt x="73461" y="3462"/>
                </a:cubicBezTo>
                <a:cubicBezTo>
                  <a:pt x="68846" y="-1154"/>
                  <a:pt x="61538" y="-1154"/>
                  <a:pt x="57307" y="3462"/>
                </a:cubicBezTo>
                <a:lnTo>
                  <a:pt x="3462" y="57307"/>
                </a:lnTo>
                <a:cubicBezTo>
                  <a:pt x="-1154" y="61923"/>
                  <a:pt x="-1154" y="69230"/>
                  <a:pt x="3462" y="73461"/>
                </a:cubicBezTo>
                <a:lnTo>
                  <a:pt x="57307" y="127307"/>
                </a:lnTo>
                <a:cubicBezTo>
                  <a:pt x="59615" y="129614"/>
                  <a:pt x="62692" y="130768"/>
                  <a:pt x="65384" y="130768"/>
                </a:cubicBezTo>
                <a:cubicBezTo>
                  <a:pt x="68076" y="130768"/>
                  <a:pt x="71153" y="129614"/>
                  <a:pt x="73461" y="127307"/>
                </a:cubicBezTo>
                <a:cubicBezTo>
                  <a:pt x="78076" y="122691"/>
                  <a:pt x="78076" y="115384"/>
                  <a:pt x="73461" y="111153"/>
                </a:cubicBezTo>
                <a:lnTo>
                  <a:pt x="39230" y="76923"/>
                </a:lnTo>
                <a:lnTo>
                  <a:pt x="326921" y="76923"/>
                </a:lnTo>
                <a:cubicBezTo>
                  <a:pt x="333459" y="76923"/>
                  <a:pt x="338459" y="71923"/>
                  <a:pt x="338459" y="65384"/>
                </a:cubicBezTo>
                <a:cubicBezTo>
                  <a:pt x="338459" y="58846"/>
                  <a:pt x="333459" y="53846"/>
                  <a:pt x="326921" y="53846"/>
                </a:cubicBezTo>
                <a:close/>
              </a:path>
            </a:pathLst>
          </a:custGeom>
          <a:gradFill>
            <a:gsLst>
              <a:gs pos="0">
                <a:schemeClr val="accent1"/>
              </a:gs>
              <a:gs pos="100000">
                <a:schemeClr val="accent2"/>
              </a:gs>
            </a:gsLst>
            <a:lin ang="3000000" scaled="0"/>
          </a:gradFill>
          <a:ln w="3770" cap="flat">
            <a:noFill/>
            <a:prstDash val="solid"/>
            <a:miter/>
          </a:ln>
        </p:spPr>
        <p:txBody>
          <a:bodyPr rtlCol="0" anchor="ctr"/>
          <a:lstStyle/>
          <a:p>
            <a:endParaRPr lang="en-ID" dirty="0"/>
          </a:p>
        </p:txBody>
      </p:sp>
      <p:sp>
        <p:nvSpPr>
          <p:cNvPr id="170" name="Text Placeholder 169">
            <a:extLst>
              <a:ext uri="{FF2B5EF4-FFF2-40B4-BE49-F238E27FC236}">
                <a16:creationId xmlns:a16="http://schemas.microsoft.com/office/drawing/2014/main" id="{5B4F2020-E088-4854-8CA5-2E70F01F0182}"/>
              </a:ext>
            </a:extLst>
          </p:cNvPr>
          <p:cNvSpPr>
            <a:spLocks noGrp="1"/>
          </p:cNvSpPr>
          <p:nvPr>
            <p:ph type="body" sz="quarter" idx="10"/>
          </p:nvPr>
        </p:nvSpPr>
        <p:spPr/>
        <p:txBody>
          <a:bodyPr/>
          <a:lstStyle/>
          <a:p>
            <a:r>
              <a:rPr lang="en-US" dirty="0" err="1"/>
              <a:t>Informasi</a:t>
            </a:r>
            <a:endParaRPr lang="en-US" dirty="0"/>
          </a:p>
          <a:p>
            <a:r>
              <a:rPr lang="en-US" dirty="0" err="1"/>
              <a:t>Terkait</a:t>
            </a:r>
            <a:endParaRPr lang="en-US" dirty="0"/>
          </a:p>
        </p:txBody>
      </p:sp>
      <p:sp>
        <p:nvSpPr>
          <p:cNvPr id="171" name="TextBox 170">
            <a:extLst>
              <a:ext uri="{FF2B5EF4-FFF2-40B4-BE49-F238E27FC236}">
                <a16:creationId xmlns:a16="http://schemas.microsoft.com/office/drawing/2014/main" id="{6FDFCBB1-E1FE-4BB2-938B-8A82FB264A4B}"/>
              </a:ext>
            </a:extLst>
          </p:cNvPr>
          <p:cNvSpPr txBox="1"/>
          <p:nvPr/>
        </p:nvSpPr>
        <p:spPr>
          <a:xfrm>
            <a:off x="2594769" y="2844233"/>
            <a:ext cx="7770018" cy="2277547"/>
          </a:xfrm>
          <a:prstGeom prst="rect">
            <a:avLst/>
          </a:prstGeom>
          <a:noFill/>
        </p:spPr>
        <p:txBody>
          <a:bodyPr wrap="square" rtlCol="0" anchor="t">
            <a:spAutoFit/>
          </a:bodyPr>
          <a:lstStyle/>
          <a:p>
            <a:pPr lvl="0"/>
            <a:r>
              <a:rPr lang="en-US" sz="1600" dirty="0">
                <a:latin typeface="Open Sans Extrabold" panose="020B0906030804020204" pitchFamily="34" charset="0"/>
                <a:ea typeface="Open Sans Extrabold" panose="020B0906030804020204" pitchFamily="34" charset="0"/>
                <a:cs typeface="Open Sans Extrabold" panose="020B0906030804020204" pitchFamily="34" charset="0"/>
              </a:rPr>
              <a:t>Numerical Data </a:t>
            </a:r>
            <a:r>
              <a:rPr lang="en-US" sz="1600" dirty="0"/>
              <a:t>:</a:t>
            </a:r>
          </a:p>
          <a:p>
            <a:pPr lvl="0">
              <a:spcBef>
                <a:spcPts val="1200"/>
              </a:spcBef>
            </a:pPr>
            <a:r>
              <a:rPr lang="en-US" sz="1600" dirty="0"/>
              <a:t>Dari 23 feature yang </a:t>
            </a:r>
            <a:r>
              <a:rPr lang="en-US" sz="1600" dirty="0" err="1"/>
              <a:t>tersedia</a:t>
            </a:r>
            <a:r>
              <a:rPr lang="en-US" sz="1600" dirty="0"/>
              <a:t>, </a:t>
            </a:r>
            <a:r>
              <a:rPr lang="en-US" sz="1600" dirty="0" err="1"/>
              <a:t>terdapat</a:t>
            </a:r>
            <a:r>
              <a:rPr lang="en-US" sz="1600" dirty="0"/>
              <a:t> 18 feature yang </a:t>
            </a:r>
            <a:r>
              <a:rPr lang="en-US" sz="1600" dirty="0" err="1"/>
              <a:t>merupakan</a:t>
            </a:r>
            <a:r>
              <a:rPr lang="en-US" sz="1600" dirty="0"/>
              <a:t> </a:t>
            </a:r>
            <a:r>
              <a:rPr lang="en-US" sz="1600" dirty="0" err="1"/>
              <a:t>numercal</a:t>
            </a:r>
            <a:r>
              <a:rPr lang="en-US" sz="1600" dirty="0"/>
              <a:t> data </a:t>
            </a:r>
            <a:r>
              <a:rPr lang="en-US" sz="1600" dirty="0" err="1"/>
              <a:t>dengan</a:t>
            </a:r>
            <a:r>
              <a:rPr lang="en-US" sz="1600" dirty="0"/>
              <a:t> </a:t>
            </a:r>
            <a:r>
              <a:rPr lang="en-US" sz="1600" dirty="0" err="1"/>
              <a:t>tipe</a:t>
            </a:r>
            <a:r>
              <a:rPr lang="en-US" sz="1600" dirty="0"/>
              <a:t> int dan float. </a:t>
            </a:r>
            <a:r>
              <a:rPr lang="en-US" sz="1600" dirty="0" err="1"/>
              <a:t>Kemudian</a:t>
            </a:r>
            <a:r>
              <a:rPr lang="en-US" sz="1600" dirty="0"/>
              <a:t> </a:t>
            </a:r>
            <a:r>
              <a:rPr lang="en-US" sz="1600" dirty="0" err="1"/>
              <a:t>dari</a:t>
            </a:r>
            <a:r>
              <a:rPr lang="en-US" sz="1600" dirty="0"/>
              <a:t> 18 feature numerical, 14 feature </a:t>
            </a:r>
            <a:r>
              <a:rPr lang="en-US" sz="1600" dirty="0" err="1"/>
              <a:t>diantaranya</a:t>
            </a:r>
            <a:r>
              <a:rPr lang="en-US" sz="1600" dirty="0"/>
              <a:t> </a:t>
            </a:r>
            <a:r>
              <a:rPr lang="en-US" sz="1600" dirty="0" err="1"/>
              <a:t>memiliki</a:t>
            </a:r>
            <a:r>
              <a:rPr lang="en-US" sz="1600" dirty="0"/>
              <a:t> value </a:t>
            </a:r>
            <a:r>
              <a:rPr lang="en-US" sz="1600" dirty="0" err="1"/>
              <a:t>dengan</a:t>
            </a:r>
            <a:r>
              <a:rPr lang="en-US" sz="1600" dirty="0"/>
              <a:t> range 1-5.</a:t>
            </a:r>
          </a:p>
          <a:p>
            <a:pPr lvl="0">
              <a:spcBef>
                <a:spcPts val="1200"/>
              </a:spcBef>
            </a:pPr>
            <a:r>
              <a:rPr lang="en-US" sz="1600" dirty="0">
                <a:latin typeface="Open Sans Extrabold" panose="020B0906030804020204" pitchFamily="34" charset="0"/>
                <a:ea typeface="Open Sans Extrabold" panose="020B0906030804020204" pitchFamily="34" charset="0"/>
                <a:cs typeface="Open Sans Extrabold" panose="020B0906030804020204" pitchFamily="34" charset="0"/>
              </a:rPr>
              <a:t>Categorical Data </a:t>
            </a:r>
            <a:r>
              <a:rPr lang="en-US" sz="1600" dirty="0"/>
              <a:t>:</a:t>
            </a:r>
          </a:p>
          <a:p>
            <a:pPr lvl="0">
              <a:spcBef>
                <a:spcPts val="1200"/>
              </a:spcBef>
              <a:buClr>
                <a:schemeClr val="dk1"/>
              </a:buClr>
              <a:buSzPts val="1100"/>
            </a:pPr>
            <a:r>
              <a:rPr lang="en-US" sz="1600" dirty="0"/>
              <a:t>Dari 23 feature yang </a:t>
            </a:r>
            <a:r>
              <a:rPr lang="en-US" sz="1600" dirty="0" err="1"/>
              <a:t>tersedia</a:t>
            </a:r>
            <a:r>
              <a:rPr lang="en-US" sz="1600" dirty="0"/>
              <a:t>, </a:t>
            </a:r>
            <a:r>
              <a:rPr lang="en-US" sz="1600" dirty="0" err="1"/>
              <a:t>terdapat</a:t>
            </a:r>
            <a:r>
              <a:rPr lang="en-US" sz="1600" dirty="0"/>
              <a:t> 5 feature yang </a:t>
            </a:r>
            <a:r>
              <a:rPr lang="en-US" sz="1600" dirty="0" err="1"/>
              <a:t>merupakan</a:t>
            </a:r>
            <a:r>
              <a:rPr lang="en-US" sz="1600" dirty="0"/>
              <a:t> non numerical.</a:t>
            </a:r>
          </a:p>
        </p:txBody>
      </p:sp>
      <p:pic>
        <p:nvPicPr>
          <p:cNvPr id="164" name="Picture 163">
            <a:extLst>
              <a:ext uri="{FF2B5EF4-FFF2-40B4-BE49-F238E27FC236}">
                <a16:creationId xmlns:a16="http://schemas.microsoft.com/office/drawing/2014/main" id="{8723D464-0C06-417D-8D4D-6FFB54A634EC}"/>
              </a:ext>
            </a:extLst>
          </p:cNvPr>
          <p:cNvPicPr>
            <a:picLocks noChangeAspect="1"/>
          </p:cNvPicPr>
          <p:nvPr/>
        </p:nvPicPr>
        <p:blipFill>
          <a:blip r:embed="rId3"/>
          <a:stretch>
            <a:fillRect/>
          </a:stretch>
        </p:blipFill>
        <p:spPr>
          <a:xfrm>
            <a:off x="10275155" y="220992"/>
            <a:ext cx="1555931" cy="875211"/>
          </a:xfrm>
          <a:prstGeom prst="rect">
            <a:avLst/>
          </a:prstGeom>
        </p:spPr>
      </p:pic>
      <p:sp>
        <p:nvSpPr>
          <p:cNvPr id="168" name="TextBox 167">
            <a:extLst>
              <a:ext uri="{FF2B5EF4-FFF2-40B4-BE49-F238E27FC236}">
                <a16:creationId xmlns:a16="http://schemas.microsoft.com/office/drawing/2014/main" id="{3CAC4E34-8987-4E22-86F3-F563291526C9}"/>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sp>
        <p:nvSpPr>
          <p:cNvPr id="174" name="Text Placeholder 307">
            <a:extLst>
              <a:ext uri="{FF2B5EF4-FFF2-40B4-BE49-F238E27FC236}">
                <a16:creationId xmlns:a16="http://schemas.microsoft.com/office/drawing/2014/main" id="{5313DFC1-ACB7-44DD-92F1-0EEA91C3C6B3}"/>
              </a:ext>
            </a:extLst>
          </p:cNvPr>
          <p:cNvSpPr txBox="1">
            <a:spLocks/>
          </p:cNvSpPr>
          <p:nvPr/>
        </p:nvSpPr>
        <p:spPr>
          <a:xfrm>
            <a:off x="608013" y="320217"/>
            <a:ext cx="2188572"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.Data Preprocess</a:t>
            </a:r>
          </a:p>
        </p:txBody>
      </p:sp>
    </p:spTree>
    <p:extLst>
      <p:ext uri="{BB962C8B-B14F-4D97-AF65-F5344CB8AC3E}">
        <p14:creationId xmlns:p14="http://schemas.microsoft.com/office/powerpoint/2010/main" val="169948068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7"/>
                                        </p:tgtEl>
                                        <p:attrNameLst>
                                          <p:attrName>style.visibility</p:attrName>
                                        </p:attrNameLst>
                                      </p:cBhvr>
                                      <p:to>
                                        <p:strVal val="visible"/>
                                      </p:to>
                                    </p:set>
                                    <p:animEffect transition="in" filter="fade">
                                      <p:cBhvr>
                                        <p:cTn id="10" dur="500"/>
                                        <p:tgtEl>
                                          <p:spTgt spid="167"/>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171"/>
                                        </p:tgtEl>
                                        <p:attrNameLst>
                                          <p:attrName>style.visibility</p:attrName>
                                        </p:attrNameLst>
                                      </p:cBhvr>
                                      <p:to>
                                        <p:strVal val="visible"/>
                                      </p:to>
                                    </p:set>
                                    <p:animEffect transition="in" filter="fade">
                                      <p:cBhvr>
                                        <p:cTn id="13" dur="500"/>
                                        <p:tgtEl>
                                          <p:spTgt spid="171"/>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170">
                                            <p:txEl>
                                              <p:pRg st="0" end="0"/>
                                            </p:txEl>
                                          </p:spTgt>
                                        </p:tgtEl>
                                        <p:attrNameLst>
                                          <p:attrName>style.visibility</p:attrName>
                                        </p:attrNameLst>
                                      </p:cBhvr>
                                      <p:to>
                                        <p:strVal val="visible"/>
                                      </p:to>
                                    </p:set>
                                    <p:animEffect transition="in" filter="fade">
                                      <p:cBhvr>
                                        <p:cTn id="16" dur="500"/>
                                        <p:tgtEl>
                                          <p:spTgt spid="170">
                                            <p:txEl>
                                              <p:pRg st="0" end="0"/>
                                            </p:txEl>
                                          </p:spTgt>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170">
                                            <p:txEl>
                                              <p:pRg st="1" end="1"/>
                                            </p:txEl>
                                          </p:spTgt>
                                        </p:tgtEl>
                                        <p:attrNameLst>
                                          <p:attrName>style.visibility</p:attrName>
                                        </p:attrNameLst>
                                      </p:cBhvr>
                                      <p:to>
                                        <p:strVal val="visible"/>
                                      </p:to>
                                    </p:set>
                                    <p:animEffect transition="in" filter="fade">
                                      <p:cBhvr>
                                        <p:cTn id="19" dur="500"/>
                                        <p:tgtEl>
                                          <p:spTgt spid="170">
                                            <p:txEl>
                                              <p:pRg st="1" end="1"/>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4">
                                            <p:txEl>
                                              <p:pRg st="0" end="0"/>
                                            </p:txEl>
                                          </p:spTgt>
                                        </p:tgtEl>
                                        <p:attrNameLst>
                                          <p:attrName>style.visibility</p:attrName>
                                        </p:attrNameLst>
                                      </p:cBhvr>
                                      <p:to>
                                        <p:strVal val="visible"/>
                                      </p:to>
                                    </p:set>
                                    <p:animEffect transition="in" filter="fade">
                                      <p:cBhvr>
                                        <p:cTn id="22" dur="500"/>
                                        <p:tgtEl>
                                          <p:spTgt spid="17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7" grpId="0" animBg="1"/>
      <p:bldP spid="170" grpId="0" build="p"/>
      <p:bldP spid="171" grpId="0"/>
      <p:bldP spid="17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AF87AEEA-FBA7-418D-96A6-B1453376AAFF}"/>
              </a:ext>
            </a:extLst>
          </p:cNvPr>
          <p:cNvSpPr/>
          <p:nvPr/>
        </p:nvSpPr>
        <p:spPr>
          <a:xfrm>
            <a:off x="4533991" y="89151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a:extLst>
              <a:ext uri="{FF2B5EF4-FFF2-40B4-BE49-F238E27FC236}">
                <a16:creationId xmlns:a16="http://schemas.microsoft.com/office/drawing/2014/main" id="{82E61A76-6BB0-4208-BC03-2AAB4C9CA20D}"/>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210" name="Text Placeholder 209">
            <a:extLst>
              <a:ext uri="{FF2B5EF4-FFF2-40B4-BE49-F238E27FC236}">
                <a16:creationId xmlns:a16="http://schemas.microsoft.com/office/drawing/2014/main" id="{FB5122D3-877D-4735-AE70-0E5AE6EBC4D4}"/>
              </a:ext>
            </a:extLst>
          </p:cNvPr>
          <p:cNvSpPr>
            <a:spLocks noGrp="1"/>
          </p:cNvSpPr>
          <p:nvPr>
            <p:ph type="body" sz="quarter" idx="12"/>
          </p:nvPr>
        </p:nvSpPr>
        <p:spPr>
          <a:xfrm>
            <a:off x="3352800" y="666225"/>
            <a:ext cx="5486400" cy="609600"/>
          </a:xfrm>
        </p:spPr>
        <p:txBody>
          <a:bodyPr/>
          <a:lstStyle/>
          <a:p>
            <a:r>
              <a:rPr lang="en-US" dirty="0"/>
              <a:t>Data Approach</a:t>
            </a:r>
          </a:p>
        </p:txBody>
      </p:sp>
      <p:sp>
        <p:nvSpPr>
          <p:cNvPr id="211" name="TextBox 210">
            <a:extLst>
              <a:ext uri="{FF2B5EF4-FFF2-40B4-BE49-F238E27FC236}">
                <a16:creationId xmlns:a16="http://schemas.microsoft.com/office/drawing/2014/main" id="{7F7B28C8-4849-482C-9D5D-E3AB63866411}"/>
              </a:ext>
            </a:extLst>
          </p:cNvPr>
          <p:cNvSpPr txBox="1"/>
          <p:nvPr/>
        </p:nvSpPr>
        <p:spPr>
          <a:xfrm>
            <a:off x="8233748" y="2255208"/>
            <a:ext cx="3862457" cy="893834"/>
          </a:xfrm>
          <a:prstGeom prst="rect">
            <a:avLst/>
          </a:prstGeom>
          <a:noFill/>
        </p:spPr>
        <p:txBody>
          <a:bodyPr wrap="square" rtlCol="0" anchor="t">
            <a:spAutoFit/>
          </a:bodyPr>
          <a:lstStyle/>
          <a:p>
            <a:pPr>
              <a:lnSpc>
                <a:spcPct val="150000"/>
              </a:lnSpc>
            </a:pPr>
            <a:r>
              <a:rPr lang="en-US" sz="1200" dirty="0">
                <a:solidFill>
                  <a:schemeClr val="bg2"/>
                </a:solidFill>
              </a:rPr>
              <a:t>Sebagian </a:t>
            </a:r>
            <a:r>
              <a:rPr lang="en-US" sz="1200" dirty="0" err="1">
                <a:solidFill>
                  <a:schemeClr val="bg2"/>
                </a:solidFill>
              </a:rPr>
              <a:t>besar</a:t>
            </a:r>
            <a:r>
              <a:rPr lang="en-US" sz="1200" dirty="0">
                <a:solidFill>
                  <a:schemeClr val="bg2"/>
                </a:solidFill>
              </a:rPr>
              <a:t> </a:t>
            </a:r>
            <a:r>
              <a:rPr lang="en-US" sz="1200" dirty="0" err="1">
                <a:solidFill>
                  <a:schemeClr val="bg2"/>
                </a:solidFill>
              </a:rPr>
              <a:t>pelanggan</a:t>
            </a:r>
            <a:r>
              <a:rPr lang="en-US" sz="1200" dirty="0">
                <a:solidFill>
                  <a:schemeClr val="bg2"/>
                </a:solidFill>
              </a:rPr>
              <a:t> yang </a:t>
            </a:r>
            <a:r>
              <a:rPr lang="en-US" sz="1200" dirty="0" err="1">
                <a:solidFill>
                  <a:schemeClr val="bg2"/>
                </a:solidFill>
              </a:rPr>
              <a:t>ada</a:t>
            </a:r>
            <a:r>
              <a:rPr lang="en-US" sz="1200" dirty="0">
                <a:solidFill>
                  <a:schemeClr val="bg2"/>
                </a:solidFill>
              </a:rPr>
              <a:t> </a:t>
            </a:r>
            <a:r>
              <a:rPr lang="en-US" sz="1200" dirty="0" err="1">
                <a:solidFill>
                  <a:schemeClr val="bg2"/>
                </a:solidFill>
              </a:rPr>
              <a:t>dalam</a:t>
            </a:r>
            <a:r>
              <a:rPr lang="en-US" sz="1200" dirty="0">
                <a:solidFill>
                  <a:schemeClr val="bg2"/>
                </a:solidFill>
              </a:rPr>
              <a:t> </a:t>
            </a:r>
            <a:r>
              <a:rPr lang="en-US" sz="1200" dirty="0" err="1">
                <a:solidFill>
                  <a:schemeClr val="bg2"/>
                </a:solidFill>
              </a:rPr>
              <a:t>kumpulan</a:t>
            </a:r>
            <a:r>
              <a:rPr lang="en-US" sz="1200" dirty="0">
                <a:solidFill>
                  <a:schemeClr val="bg2"/>
                </a:solidFill>
              </a:rPr>
              <a:t> data </a:t>
            </a:r>
            <a:r>
              <a:rPr lang="en-US" sz="1200" dirty="0" err="1">
                <a:solidFill>
                  <a:schemeClr val="bg2"/>
                </a:solidFill>
              </a:rPr>
              <a:t>adalah</a:t>
            </a:r>
            <a:r>
              <a:rPr lang="en-US" sz="1200" dirty="0">
                <a:solidFill>
                  <a:schemeClr val="bg2"/>
                </a:solidFill>
              </a:rPr>
              <a:t> ‘Loyal Customer' </a:t>
            </a:r>
            <a:r>
              <a:rPr lang="en-US" sz="1200" dirty="0" err="1">
                <a:solidFill>
                  <a:schemeClr val="bg2"/>
                </a:solidFill>
              </a:rPr>
              <a:t>dengan</a:t>
            </a:r>
            <a:r>
              <a:rPr lang="en-US" sz="1200" dirty="0">
                <a:solidFill>
                  <a:schemeClr val="bg2"/>
                </a:solidFill>
              </a:rPr>
              <a:t> total 106 100</a:t>
            </a:r>
          </a:p>
        </p:txBody>
      </p:sp>
      <p:sp>
        <p:nvSpPr>
          <p:cNvPr id="212" name="TextBox 211">
            <a:extLst>
              <a:ext uri="{FF2B5EF4-FFF2-40B4-BE49-F238E27FC236}">
                <a16:creationId xmlns:a16="http://schemas.microsoft.com/office/drawing/2014/main" id="{AFC905F1-DFFA-468E-81FB-763F1302F6E0}"/>
              </a:ext>
            </a:extLst>
          </p:cNvPr>
          <p:cNvSpPr txBox="1"/>
          <p:nvPr/>
        </p:nvSpPr>
        <p:spPr>
          <a:xfrm>
            <a:off x="8233749" y="1914022"/>
            <a:ext cx="2131038" cy="369332"/>
          </a:xfrm>
          <a:prstGeom prst="rect">
            <a:avLst/>
          </a:prstGeom>
          <a:noFill/>
        </p:spPr>
        <p:txBody>
          <a:bodyPr wrap="square" rtlCol="0">
            <a:spAutoFit/>
          </a:bodyPr>
          <a:lstStyle/>
          <a:p>
            <a:r>
              <a:rPr lang="en-US" dirty="0">
                <a:solidFill>
                  <a:schemeClr val="accent1"/>
                </a:solidFill>
                <a:latin typeface="+mj-lt"/>
              </a:rPr>
              <a:t>Customer.</a:t>
            </a:r>
            <a:endParaRPr lang="en-ID" dirty="0">
              <a:solidFill>
                <a:schemeClr val="accent1"/>
              </a:solidFill>
              <a:latin typeface="+mj-lt"/>
            </a:endParaRPr>
          </a:p>
        </p:txBody>
      </p:sp>
      <p:sp>
        <p:nvSpPr>
          <p:cNvPr id="213" name="TextBox 212">
            <a:extLst>
              <a:ext uri="{FF2B5EF4-FFF2-40B4-BE49-F238E27FC236}">
                <a16:creationId xmlns:a16="http://schemas.microsoft.com/office/drawing/2014/main" id="{8421A732-F333-4BAD-8253-2A645A4E2DFD}"/>
              </a:ext>
            </a:extLst>
          </p:cNvPr>
          <p:cNvSpPr txBox="1"/>
          <p:nvPr/>
        </p:nvSpPr>
        <p:spPr>
          <a:xfrm>
            <a:off x="8233749" y="4985804"/>
            <a:ext cx="3461862" cy="616836"/>
          </a:xfrm>
          <a:prstGeom prst="rect">
            <a:avLst/>
          </a:prstGeom>
          <a:noFill/>
        </p:spPr>
        <p:txBody>
          <a:bodyPr wrap="square" rtlCol="0" anchor="t">
            <a:spAutoFit/>
          </a:bodyPr>
          <a:lstStyle/>
          <a:p>
            <a:pPr>
              <a:lnSpc>
                <a:spcPct val="150000"/>
              </a:lnSpc>
            </a:pPr>
            <a:r>
              <a:rPr lang="en-US" sz="1200" dirty="0">
                <a:solidFill>
                  <a:schemeClr val="bg2"/>
                </a:solidFill>
              </a:rPr>
              <a:t>Sebagian </a:t>
            </a:r>
            <a:r>
              <a:rPr lang="en-US" sz="1200" dirty="0" err="1">
                <a:solidFill>
                  <a:schemeClr val="bg2"/>
                </a:solidFill>
              </a:rPr>
              <a:t>besar</a:t>
            </a:r>
            <a:r>
              <a:rPr lang="en-US" sz="1200" dirty="0">
                <a:solidFill>
                  <a:schemeClr val="bg2"/>
                </a:solidFill>
              </a:rPr>
              <a:t> </a:t>
            </a:r>
            <a:r>
              <a:rPr lang="en-US" sz="1200" dirty="0" err="1">
                <a:solidFill>
                  <a:schemeClr val="bg2"/>
                </a:solidFill>
              </a:rPr>
              <a:t>pelanggan</a:t>
            </a:r>
            <a:r>
              <a:rPr lang="en-US" sz="1200" dirty="0">
                <a:solidFill>
                  <a:schemeClr val="bg2"/>
                </a:solidFill>
              </a:rPr>
              <a:t> </a:t>
            </a:r>
            <a:r>
              <a:rPr lang="en-US" sz="1200" dirty="0" err="1">
                <a:solidFill>
                  <a:schemeClr val="bg2"/>
                </a:solidFill>
              </a:rPr>
              <a:t>dalam</a:t>
            </a:r>
            <a:r>
              <a:rPr lang="en-US" sz="1200" dirty="0">
                <a:solidFill>
                  <a:schemeClr val="bg2"/>
                </a:solidFill>
              </a:rPr>
              <a:t> set data </a:t>
            </a:r>
            <a:r>
              <a:rPr lang="en-US" sz="1200" dirty="0" err="1">
                <a:solidFill>
                  <a:schemeClr val="bg2"/>
                </a:solidFill>
              </a:rPr>
              <a:t>memilih</a:t>
            </a:r>
            <a:r>
              <a:rPr lang="en-US" sz="1200" dirty="0">
                <a:solidFill>
                  <a:schemeClr val="bg2"/>
                </a:solidFill>
              </a:rPr>
              <a:t> </a:t>
            </a:r>
            <a:r>
              <a:rPr lang="en-US" sz="1200" dirty="0" err="1">
                <a:solidFill>
                  <a:schemeClr val="bg2"/>
                </a:solidFill>
              </a:rPr>
              <a:t>kelas</a:t>
            </a:r>
            <a:r>
              <a:rPr lang="en-US" sz="1200" dirty="0">
                <a:solidFill>
                  <a:schemeClr val="bg2"/>
                </a:solidFill>
              </a:rPr>
              <a:t> ‘</a:t>
            </a:r>
            <a:r>
              <a:rPr lang="en-US" sz="1200" dirty="0" err="1">
                <a:solidFill>
                  <a:schemeClr val="bg2"/>
                </a:solidFill>
              </a:rPr>
              <a:t>Bisnis</a:t>
            </a:r>
            <a:r>
              <a:rPr lang="en-US" sz="1200" dirty="0">
                <a:solidFill>
                  <a:schemeClr val="bg2"/>
                </a:solidFill>
              </a:rPr>
              <a:t>’ </a:t>
            </a:r>
            <a:r>
              <a:rPr lang="en-US" sz="1200" dirty="0" err="1">
                <a:solidFill>
                  <a:schemeClr val="bg2"/>
                </a:solidFill>
              </a:rPr>
              <a:t>dengan</a:t>
            </a:r>
            <a:r>
              <a:rPr lang="en-US" sz="1200" dirty="0">
                <a:solidFill>
                  <a:schemeClr val="bg2"/>
                </a:solidFill>
              </a:rPr>
              <a:t> total 62160</a:t>
            </a:r>
          </a:p>
        </p:txBody>
      </p:sp>
      <p:sp>
        <p:nvSpPr>
          <p:cNvPr id="214" name="TextBox 213">
            <a:extLst>
              <a:ext uri="{FF2B5EF4-FFF2-40B4-BE49-F238E27FC236}">
                <a16:creationId xmlns:a16="http://schemas.microsoft.com/office/drawing/2014/main" id="{EC734D13-0C79-4C7F-98B1-CDB3E9604B24}"/>
              </a:ext>
            </a:extLst>
          </p:cNvPr>
          <p:cNvSpPr txBox="1"/>
          <p:nvPr/>
        </p:nvSpPr>
        <p:spPr>
          <a:xfrm>
            <a:off x="8233749" y="4644618"/>
            <a:ext cx="2368542" cy="369332"/>
          </a:xfrm>
          <a:prstGeom prst="rect">
            <a:avLst/>
          </a:prstGeom>
          <a:noFill/>
        </p:spPr>
        <p:txBody>
          <a:bodyPr wrap="square" rtlCol="0">
            <a:spAutoFit/>
          </a:bodyPr>
          <a:lstStyle/>
          <a:p>
            <a:r>
              <a:rPr lang="en-US" dirty="0">
                <a:solidFill>
                  <a:schemeClr val="accent1"/>
                </a:solidFill>
                <a:latin typeface="+mj-lt"/>
              </a:rPr>
              <a:t>Dataset.</a:t>
            </a:r>
            <a:endParaRPr lang="en-ID" dirty="0">
              <a:solidFill>
                <a:schemeClr val="accent1"/>
              </a:solidFill>
              <a:latin typeface="+mj-lt"/>
            </a:endParaRPr>
          </a:p>
        </p:txBody>
      </p:sp>
      <p:sp>
        <p:nvSpPr>
          <p:cNvPr id="215" name="TextBox 214">
            <a:extLst>
              <a:ext uri="{FF2B5EF4-FFF2-40B4-BE49-F238E27FC236}">
                <a16:creationId xmlns:a16="http://schemas.microsoft.com/office/drawing/2014/main" id="{BEBE1C32-EAE0-42C3-95E6-1ACDCA422C68}"/>
              </a:ext>
            </a:extLst>
          </p:cNvPr>
          <p:cNvSpPr txBox="1"/>
          <p:nvPr/>
        </p:nvSpPr>
        <p:spPr>
          <a:xfrm>
            <a:off x="-36519" y="2255208"/>
            <a:ext cx="4027308" cy="893834"/>
          </a:xfrm>
          <a:prstGeom prst="rect">
            <a:avLst/>
          </a:prstGeom>
          <a:noFill/>
        </p:spPr>
        <p:txBody>
          <a:bodyPr wrap="square" rtlCol="0" anchor="t">
            <a:spAutoFit/>
          </a:bodyPr>
          <a:lstStyle/>
          <a:p>
            <a:pPr algn="r">
              <a:lnSpc>
                <a:spcPct val="150000"/>
              </a:lnSpc>
            </a:pPr>
            <a:r>
              <a:rPr lang="en-US" sz="1200" dirty="0">
                <a:solidFill>
                  <a:schemeClr val="bg2"/>
                </a:solidFill>
              </a:rPr>
              <a:t>Sebagian </a:t>
            </a:r>
            <a:r>
              <a:rPr lang="en-US" sz="1200" dirty="0" err="1">
                <a:solidFill>
                  <a:schemeClr val="bg2"/>
                </a:solidFill>
              </a:rPr>
              <a:t>besar</a:t>
            </a:r>
            <a:r>
              <a:rPr lang="en-US" sz="1200" dirty="0">
                <a:solidFill>
                  <a:schemeClr val="bg2"/>
                </a:solidFill>
              </a:rPr>
              <a:t> Fitur </a:t>
            </a:r>
            <a:r>
              <a:rPr lang="en-US" sz="1200" dirty="0" err="1">
                <a:solidFill>
                  <a:schemeClr val="bg2"/>
                </a:solidFill>
              </a:rPr>
              <a:t>adalah</a:t>
            </a:r>
            <a:r>
              <a:rPr lang="en-US" sz="1200" dirty="0">
                <a:solidFill>
                  <a:schemeClr val="bg2"/>
                </a:solidFill>
              </a:rPr>
              <a:t> </a:t>
            </a:r>
            <a:r>
              <a:rPr lang="en-US" sz="1200" dirty="0" err="1">
                <a:solidFill>
                  <a:schemeClr val="bg2"/>
                </a:solidFill>
              </a:rPr>
              <a:t>penyebab</a:t>
            </a:r>
            <a:r>
              <a:rPr lang="en-US" sz="1200" dirty="0">
                <a:solidFill>
                  <a:schemeClr val="bg2"/>
                </a:solidFill>
              </a:rPr>
              <a:t> normal rata-rata dan median </a:t>
            </a:r>
            <a:r>
              <a:rPr lang="en-US" sz="1200" dirty="0" err="1">
                <a:solidFill>
                  <a:schemeClr val="bg2"/>
                </a:solidFill>
              </a:rPr>
              <a:t>sama</a:t>
            </a:r>
            <a:r>
              <a:rPr lang="en-US" sz="1200" dirty="0">
                <a:solidFill>
                  <a:schemeClr val="bg2"/>
                </a:solidFill>
              </a:rPr>
              <a:t> </a:t>
            </a:r>
            <a:r>
              <a:rPr lang="en-US" sz="1200" dirty="0" err="1">
                <a:solidFill>
                  <a:schemeClr val="bg2"/>
                </a:solidFill>
              </a:rPr>
              <a:t>kecuali</a:t>
            </a:r>
            <a:r>
              <a:rPr lang="en-US" sz="1200" dirty="0">
                <a:solidFill>
                  <a:schemeClr val="bg2"/>
                </a:solidFill>
              </a:rPr>
              <a:t> </a:t>
            </a:r>
            <a:r>
              <a:rPr lang="en-US" sz="1200" dirty="0" err="1">
                <a:solidFill>
                  <a:schemeClr val="bg2"/>
                </a:solidFill>
              </a:rPr>
              <a:t>untuk</a:t>
            </a:r>
            <a:r>
              <a:rPr lang="en-US" sz="1200" dirty="0">
                <a:solidFill>
                  <a:schemeClr val="bg2"/>
                </a:solidFill>
              </a:rPr>
              <a:t> “Departure Delay in Minutes" dan " Arrival Delay in Minutes "</a:t>
            </a:r>
          </a:p>
        </p:txBody>
      </p:sp>
      <p:sp>
        <p:nvSpPr>
          <p:cNvPr id="216" name="TextBox 215">
            <a:extLst>
              <a:ext uri="{FF2B5EF4-FFF2-40B4-BE49-F238E27FC236}">
                <a16:creationId xmlns:a16="http://schemas.microsoft.com/office/drawing/2014/main" id="{D24253BB-EEF9-4599-81EC-056BEB5D37A2}"/>
              </a:ext>
            </a:extLst>
          </p:cNvPr>
          <p:cNvSpPr txBox="1"/>
          <p:nvPr/>
        </p:nvSpPr>
        <p:spPr>
          <a:xfrm>
            <a:off x="2051059" y="1914022"/>
            <a:ext cx="1907193" cy="369332"/>
          </a:xfrm>
          <a:prstGeom prst="rect">
            <a:avLst/>
          </a:prstGeom>
          <a:noFill/>
        </p:spPr>
        <p:txBody>
          <a:bodyPr wrap="square" rtlCol="0">
            <a:spAutoFit/>
          </a:bodyPr>
          <a:lstStyle/>
          <a:p>
            <a:pPr algn="r"/>
            <a:r>
              <a:rPr lang="en-US" dirty="0">
                <a:solidFill>
                  <a:schemeClr val="accent1"/>
                </a:solidFill>
                <a:latin typeface="+mj-lt"/>
              </a:rPr>
              <a:t>Features.</a:t>
            </a:r>
            <a:endParaRPr lang="en-ID" dirty="0">
              <a:solidFill>
                <a:schemeClr val="accent1"/>
              </a:solidFill>
              <a:latin typeface="+mj-lt"/>
            </a:endParaRPr>
          </a:p>
        </p:txBody>
      </p:sp>
      <p:sp>
        <p:nvSpPr>
          <p:cNvPr id="217" name="TextBox 216">
            <a:extLst>
              <a:ext uri="{FF2B5EF4-FFF2-40B4-BE49-F238E27FC236}">
                <a16:creationId xmlns:a16="http://schemas.microsoft.com/office/drawing/2014/main" id="{D46152A5-D2FC-4FC2-8C43-BC6DA7030DC3}"/>
              </a:ext>
            </a:extLst>
          </p:cNvPr>
          <p:cNvSpPr txBox="1"/>
          <p:nvPr/>
        </p:nvSpPr>
        <p:spPr>
          <a:xfrm>
            <a:off x="113211" y="4985804"/>
            <a:ext cx="3845041" cy="893834"/>
          </a:xfrm>
          <a:prstGeom prst="rect">
            <a:avLst/>
          </a:prstGeom>
          <a:noFill/>
        </p:spPr>
        <p:txBody>
          <a:bodyPr wrap="square" rtlCol="0" anchor="t">
            <a:spAutoFit/>
          </a:bodyPr>
          <a:lstStyle/>
          <a:p>
            <a:pPr algn="r">
              <a:lnSpc>
                <a:spcPct val="150000"/>
              </a:lnSpc>
            </a:pPr>
            <a:r>
              <a:rPr lang="en-US" sz="1200" dirty="0">
                <a:solidFill>
                  <a:schemeClr val="bg2"/>
                </a:solidFill>
              </a:rPr>
              <a:t>Sebagian </a:t>
            </a:r>
            <a:r>
              <a:rPr lang="en-US" sz="1200" dirty="0" err="1">
                <a:solidFill>
                  <a:schemeClr val="bg2"/>
                </a:solidFill>
              </a:rPr>
              <a:t>besar</a:t>
            </a:r>
            <a:r>
              <a:rPr lang="en-US" sz="1200" dirty="0">
                <a:solidFill>
                  <a:schemeClr val="bg2"/>
                </a:solidFill>
              </a:rPr>
              <a:t> </a:t>
            </a:r>
            <a:r>
              <a:rPr lang="en-US" sz="1200" dirty="0" err="1">
                <a:solidFill>
                  <a:schemeClr val="bg2"/>
                </a:solidFill>
              </a:rPr>
              <a:t>pelanggan</a:t>
            </a:r>
            <a:r>
              <a:rPr lang="en-US" sz="1200" dirty="0">
                <a:solidFill>
                  <a:schemeClr val="bg2"/>
                </a:solidFill>
              </a:rPr>
              <a:t> </a:t>
            </a:r>
            <a:r>
              <a:rPr lang="en-US" sz="1200" dirty="0" err="1">
                <a:solidFill>
                  <a:schemeClr val="bg2"/>
                </a:solidFill>
              </a:rPr>
              <a:t>puas</a:t>
            </a:r>
            <a:r>
              <a:rPr lang="en-US" sz="1200" dirty="0">
                <a:solidFill>
                  <a:schemeClr val="bg2"/>
                </a:solidFill>
              </a:rPr>
              <a:t> </a:t>
            </a:r>
            <a:r>
              <a:rPr lang="en-US" sz="1200" dirty="0" err="1">
                <a:solidFill>
                  <a:schemeClr val="bg2"/>
                </a:solidFill>
              </a:rPr>
              <a:t>dengan</a:t>
            </a:r>
            <a:r>
              <a:rPr lang="en-US" sz="1200" dirty="0">
                <a:solidFill>
                  <a:schemeClr val="bg2"/>
                </a:solidFill>
              </a:rPr>
              <a:t> </a:t>
            </a:r>
            <a:r>
              <a:rPr lang="en-US" sz="1200" dirty="0" err="1">
                <a:solidFill>
                  <a:schemeClr val="bg2"/>
                </a:solidFill>
              </a:rPr>
              <a:t>tingkat</a:t>
            </a:r>
            <a:r>
              <a:rPr lang="en-US" sz="1200" dirty="0">
                <a:solidFill>
                  <a:schemeClr val="bg2"/>
                </a:solidFill>
              </a:rPr>
              <a:t> </a:t>
            </a:r>
            <a:r>
              <a:rPr lang="en-US" sz="1200" dirty="0" err="1">
                <a:solidFill>
                  <a:schemeClr val="bg2"/>
                </a:solidFill>
              </a:rPr>
              <a:t>layanan</a:t>
            </a:r>
            <a:r>
              <a:rPr lang="en-US" sz="1200" dirty="0">
                <a:solidFill>
                  <a:schemeClr val="bg2"/>
                </a:solidFill>
              </a:rPr>
              <a:t> yang </a:t>
            </a:r>
            <a:r>
              <a:rPr lang="en-US" sz="1200" dirty="0" err="1">
                <a:solidFill>
                  <a:schemeClr val="bg2"/>
                </a:solidFill>
              </a:rPr>
              <a:t>diberikan</a:t>
            </a:r>
            <a:r>
              <a:rPr lang="en-US" sz="1200" dirty="0">
                <a:solidFill>
                  <a:schemeClr val="bg2"/>
                </a:solidFill>
              </a:rPr>
              <a:t> oleh </a:t>
            </a:r>
            <a:r>
              <a:rPr lang="en-US" sz="1200" dirty="0" err="1">
                <a:solidFill>
                  <a:schemeClr val="bg2"/>
                </a:solidFill>
              </a:rPr>
              <a:t>Maskapai</a:t>
            </a:r>
            <a:r>
              <a:rPr lang="en-US" sz="1200" dirty="0">
                <a:solidFill>
                  <a:schemeClr val="bg2"/>
                </a:solidFill>
              </a:rPr>
              <a:t> </a:t>
            </a:r>
            <a:r>
              <a:rPr lang="en-US" sz="1200" dirty="0" err="1">
                <a:solidFill>
                  <a:schemeClr val="bg2"/>
                </a:solidFill>
              </a:rPr>
              <a:t>dengan</a:t>
            </a:r>
            <a:r>
              <a:rPr lang="en-US" sz="1200" dirty="0">
                <a:solidFill>
                  <a:schemeClr val="bg2"/>
                </a:solidFill>
              </a:rPr>
              <a:t> </a:t>
            </a:r>
            <a:r>
              <a:rPr lang="en-US" sz="1200" dirty="0" err="1">
                <a:solidFill>
                  <a:schemeClr val="bg2"/>
                </a:solidFill>
              </a:rPr>
              <a:t>tingkat</a:t>
            </a:r>
            <a:r>
              <a:rPr lang="en-US" sz="1200" dirty="0">
                <a:solidFill>
                  <a:schemeClr val="bg2"/>
                </a:solidFill>
              </a:rPr>
              <a:t> </a:t>
            </a:r>
            <a:r>
              <a:rPr lang="en-US" sz="1200" dirty="0" err="1">
                <a:solidFill>
                  <a:schemeClr val="bg2"/>
                </a:solidFill>
              </a:rPr>
              <a:t>pelanggan</a:t>
            </a:r>
            <a:r>
              <a:rPr lang="en-US" sz="1200" dirty="0">
                <a:solidFill>
                  <a:schemeClr val="bg2"/>
                </a:solidFill>
              </a:rPr>
              <a:t> yang “Satisfied” </a:t>
            </a:r>
            <a:r>
              <a:rPr lang="en-US" sz="1200" dirty="0" err="1">
                <a:solidFill>
                  <a:schemeClr val="bg2"/>
                </a:solidFill>
              </a:rPr>
              <a:t>adalah</a:t>
            </a:r>
            <a:r>
              <a:rPr lang="en-US" sz="1200" dirty="0">
                <a:solidFill>
                  <a:schemeClr val="bg2"/>
                </a:solidFill>
              </a:rPr>
              <a:t> 71087.</a:t>
            </a:r>
          </a:p>
        </p:txBody>
      </p:sp>
      <p:sp>
        <p:nvSpPr>
          <p:cNvPr id="218" name="TextBox 217">
            <a:extLst>
              <a:ext uri="{FF2B5EF4-FFF2-40B4-BE49-F238E27FC236}">
                <a16:creationId xmlns:a16="http://schemas.microsoft.com/office/drawing/2014/main" id="{EA7427B3-C61D-423C-9247-B8F0D5AE6E2B}"/>
              </a:ext>
            </a:extLst>
          </p:cNvPr>
          <p:cNvSpPr txBox="1"/>
          <p:nvPr/>
        </p:nvSpPr>
        <p:spPr>
          <a:xfrm>
            <a:off x="1589709" y="4644618"/>
            <a:ext cx="2368543" cy="369332"/>
          </a:xfrm>
          <a:prstGeom prst="rect">
            <a:avLst/>
          </a:prstGeom>
          <a:noFill/>
        </p:spPr>
        <p:txBody>
          <a:bodyPr wrap="square" rtlCol="0">
            <a:spAutoFit/>
          </a:bodyPr>
          <a:lstStyle/>
          <a:p>
            <a:pPr algn="r"/>
            <a:r>
              <a:rPr lang="en-US" dirty="0">
                <a:solidFill>
                  <a:schemeClr val="accent1"/>
                </a:solidFill>
                <a:latin typeface="+mj-lt"/>
              </a:rPr>
              <a:t>“Satisfied Customer".</a:t>
            </a:r>
            <a:endParaRPr lang="en-ID" dirty="0">
              <a:solidFill>
                <a:schemeClr val="accent1"/>
              </a:solidFill>
              <a:latin typeface="+mj-lt"/>
            </a:endParaRPr>
          </a:p>
        </p:txBody>
      </p:sp>
      <p:grpSp>
        <p:nvGrpSpPr>
          <p:cNvPr id="2" name="Group 1">
            <a:extLst>
              <a:ext uri="{FF2B5EF4-FFF2-40B4-BE49-F238E27FC236}">
                <a16:creationId xmlns:a16="http://schemas.microsoft.com/office/drawing/2014/main" id="{0AD874E9-72C3-40A1-B71D-CF11F68ED1FC}"/>
              </a:ext>
            </a:extLst>
          </p:cNvPr>
          <p:cNvGrpSpPr/>
          <p:nvPr/>
        </p:nvGrpSpPr>
        <p:grpSpPr>
          <a:xfrm>
            <a:off x="4845920" y="2480137"/>
            <a:ext cx="2500159" cy="2500163"/>
            <a:chOff x="4845920" y="2480137"/>
            <a:chExt cx="2500159" cy="2500163"/>
          </a:xfrm>
        </p:grpSpPr>
        <p:sp>
          <p:nvSpPr>
            <p:cNvPr id="162" name="Oval 161">
              <a:extLst>
                <a:ext uri="{FF2B5EF4-FFF2-40B4-BE49-F238E27FC236}">
                  <a16:creationId xmlns:a16="http://schemas.microsoft.com/office/drawing/2014/main" id="{4653F656-0C29-425E-947B-D6213AFFCF8C}"/>
                </a:ext>
              </a:extLst>
            </p:cNvPr>
            <p:cNvSpPr/>
            <p:nvPr/>
          </p:nvSpPr>
          <p:spPr>
            <a:xfrm>
              <a:off x="5865206" y="2480137"/>
              <a:ext cx="461588" cy="461588"/>
            </a:xfrm>
            <a:prstGeom prst="ellipse">
              <a:avLst/>
            </a:prstGeom>
            <a:gradFill>
              <a:gsLst>
                <a:gs pos="0">
                  <a:schemeClr val="accent1">
                    <a:alpha val="50000"/>
                  </a:schemeClr>
                </a:gs>
                <a:gs pos="100000">
                  <a:schemeClr val="accent2">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A9785453-1F7A-4E27-8A70-A2A3BBCA3C96}"/>
                </a:ext>
              </a:extLst>
            </p:cNvPr>
            <p:cNvSpPr/>
            <p:nvPr/>
          </p:nvSpPr>
          <p:spPr>
            <a:xfrm>
              <a:off x="5865206" y="4518712"/>
              <a:ext cx="461588" cy="461588"/>
            </a:xfrm>
            <a:prstGeom prst="ellipse">
              <a:avLst/>
            </a:prstGeom>
            <a:gradFill>
              <a:gsLst>
                <a:gs pos="0">
                  <a:schemeClr val="accent1">
                    <a:alpha val="50000"/>
                  </a:schemeClr>
                </a:gs>
                <a:gs pos="100000">
                  <a:schemeClr val="accent2">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487EF9C6-06E7-4C09-BD85-A11FB35C8A42}"/>
                </a:ext>
              </a:extLst>
            </p:cNvPr>
            <p:cNvSpPr/>
            <p:nvPr/>
          </p:nvSpPr>
          <p:spPr>
            <a:xfrm rot="5400000">
              <a:off x="6884495" y="3499427"/>
              <a:ext cx="461584" cy="461584"/>
            </a:xfrm>
            <a:prstGeom prst="ellipse">
              <a:avLst/>
            </a:prstGeom>
            <a:gradFill>
              <a:gsLst>
                <a:gs pos="0">
                  <a:schemeClr val="accent1">
                    <a:alpha val="50000"/>
                  </a:schemeClr>
                </a:gs>
                <a:gs pos="100000">
                  <a:schemeClr val="accent2">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2D15CDA1-FCC2-4504-B918-A170E450F222}"/>
                </a:ext>
              </a:extLst>
            </p:cNvPr>
            <p:cNvSpPr/>
            <p:nvPr/>
          </p:nvSpPr>
          <p:spPr>
            <a:xfrm rot="5400000">
              <a:off x="4845920" y="3499427"/>
              <a:ext cx="461584" cy="461584"/>
            </a:xfrm>
            <a:prstGeom prst="ellipse">
              <a:avLst/>
            </a:prstGeom>
            <a:gradFill>
              <a:gsLst>
                <a:gs pos="0">
                  <a:schemeClr val="accent1">
                    <a:alpha val="50000"/>
                  </a:schemeClr>
                </a:gs>
                <a:gs pos="100000">
                  <a:schemeClr val="accent2">
                    <a:alpha val="5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52A0CF1B-B544-4339-9DB7-0A6FF50ED226}"/>
                </a:ext>
              </a:extLst>
            </p:cNvPr>
            <p:cNvSpPr/>
            <p:nvPr/>
          </p:nvSpPr>
          <p:spPr>
            <a:xfrm rot="2700000">
              <a:off x="6440227" y="2632955"/>
              <a:ext cx="753035" cy="753035"/>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3" name="Oval 172">
              <a:extLst>
                <a:ext uri="{FF2B5EF4-FFF2-40B4-BE49-F238E27FC236}">
                  <a16:creationId xmlns:a16="http://schemas.microsoft.com/office/drawing/2014/main" id="{B544D729-6376-45A2-8FA4-AB2FBC0C9F9C}"/>
                </a:ext>
              </a:extLst>
            </p:cNvPr>
            <p:cNvSpPr/>
            <p:nvPr/>
          </p:nvSpPr>
          <p:spPr>
            <a:xfrm rot="2700000">
              <a:off x="4998737" y="4074446"/>
              <a:ext cx="753035" cy="753035"/>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7408EAC1-9F40-419E-A73F-8822BD1DD30A}"/>
                </a:ext>
              </a:extLst>
            </p:cNvPr>
            <p:cNvSpPr/>
            <p:nvPr/>
          </p:nvSpPr>
          <p:spPr>
            <a:xfrm rot="18900000">
              <a:off x="4995595" y="2632955"/>
              <a:ext cx="753035" cy="753035"/>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6" name="Oval 175">
              <a:extLst>
                <a:ext uri="{FF2B5EF4-FFF2-40B4-BE49-F238E27FC236}">
                  <a16:creationId xmlns:a16="http://schemas.microsoft.com/office/drawing/2014/main" id="{5B05D9F2-E91E-40E8-A4CF-30797E6791B5}"/>
                </a:ext>
              </a:extLst>
            </p:cNvPr>
            <p:cNvSpPr/>
            <p:nvPr/>
          </p:nvSpPr>
          <p:spPr>
            <a:xfrm rot="18900000">
              <a:off x="6437085" y="4074446"/>
              <a:ext cx="753035" cy="753035"/>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7" name="Group 176">
              <a:extLst>
                <a:ext uri="{FF2B5EF4-FFF2-40B4-BE49-F238E27FC236}">
                  <a16:creationId xmlns:a16="http://schemas.microsoft.com/office/drawing/2014/main" id="{BE925E6B-F392-4C89-9022-14B7CC744FE9}"/>
                </a:ext>
              </a:extLst>
            </p:cNvPr>
            <p:cNvGrpSpPr/>
            <p:nvPr/>
          </p:nvGrpSpPr>
          <p:grpSpPr>
            <a:xfrm>
              <a:off x="5734423" y="3323350"/>
              <a:ext cx="723271" cy="784032"/>
              <a:chOff x="5842730" y="3144202"/>
              <a:chExt cx="503395" cy="545686"/>
            </a:xfrm>
            <a:gradFill>
              <a:gsLst>
                <a:gs pos="0">
                  <a:schemeClr val="accent1"/>
                </a:gs>
                <a:gs pos="100000">
                  <a:schemeClr val="accent2"/>
                </a:gs>
              </a:gsLst>
              <a:lin ang="5400000" scaled="1"/>
            </a:gradFill>
          </p:grpSpPr>
          <p:sp>
            <p:nvSpPr>
              <p:cNvPr id="178" name="Freeform: Shape 177">
                <a:extLst>
                  <a:ext uri="{FF2B5EF4-FFF2-40B4-BE49-F238E27FC236}">
                    <a16:creationId xmlns:a16="http://schemas.microsoft.com/office/drawing/2014/main" id="{5C3B4FEE-24B0-4700-80BF-0B90C697BDF2}"/>
                  </a:ext>
                </a:extLst>
              </p:cNvPr>
              <p:cNvSpPr/>
              <p:nvPr/>
            </p:nvSpPr>
            <p:spPr>
              <a:xfrm>
                <a:off x="6338315" y="3164967"/>
                <a:ext cx="7810" cy="761"/>
              </a:xfrm>
              <a:custGeom>
                <a:avLst/>
                <a:gdLst>
                  <a:gd name="connsiteX0" fmla="*/ 191 w 7810"/>
                  <a:gd name="connsiteY0" fmla="*/ 0 h 761"/>
                  <a:gd name="connsiteX1" fmla="*/ 0 w 7810"/>
                  <a:gd name="connsiteY1" fmla="*/ 762 h 761"/>
                  <a:gd name="connsiteX2" fmla="*/ 7810 w 7810"/>
                  <a:gd name="connsiteY2" fmla="*/ 0 h 761"/>
                  <a:gd name="connsiteX3" fmla="*/ 191 w 7810"/>
                  <a:gd name="connsiteY3" fmla="*/ 0 h 761"/>
                </a:gdLst>
                <a:ahLst/>
                <a:cxnLst>
                  <a:cxn ang="0">
                    <a:pos x="connsiteX0" y="connsiteY0"/>
                  </a:cxn>
                  <a:cxn ang="0">
                    <a:pos x="connsiteX1" y="connsiteY1"/>
                  </a:cxn>
                  <a:cxn ang="0">
                    <a:pos x="connsiteX2" y="connsiteY2"/>
                  </a:cxn>
                  <a:cxn ang="0">
                    <a:pos x="connsiteX3" y="connsiteY3"/>
                  </a:cxn>
                </a:cxnLst>
                <a:rect l="l" t="t" r="r" b="b"/>
                <a:pathLst>
                  <a:path w="7810" h="761">
                    <a:moveTo>
                      <a:pt x="191" y="0"/>
                    </a:moveTo>
                    <a:cubicBezTo>
                      <a:pt x="95" y="286"/>
                      <a:pt x="0" y="571"/>
                      <a:pt x="0" y="762"/>
                    </a:cubicBezTo>
                    <a:cubicBezTo>
                      <a:pt x="2572" y="286"/>
                      <a:pt x="5144" y="0"/>
                      <a:pt x="7810" y="0"/>
                    </a:cubicBezTo>
                    <a:lnTo>
                      <a:pt x="191" y="0"/>
                    </a:ln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82022151-B440-4B4D-974B-535CE416BBA2}"/>
                  </a:ext>
                </a:extLst>
              </p:cNvPr>
              <p:cNvSpPr/>
              <p:nvPr/>
            </p:nvSpPr>
            <p:spPr>
              <a:xfrm>
                <a:off x="5905595" y="3308604"/>
                <a:ext cx="24955" cy="24193"/>
              </a:xfrm>
              <a:custGeom>
                <a:avLst/>
                <a:gdLst>
                  <a:gd name="connsiteX0" fmla="*/ 16669 w 24955"/>
                  <a:gd name="connsiteY0" fmla="*/ 24193 h 24193"/>
                  <a:gd name="connsiteX1" fmla="*/ 24955 w 24955"/>
                  <a:gd name="connsiteY1" fmla="*/ 10477 h 24193"/>
                  <a:gd name="connsiteX2" fmla="*/ 9049 w 24955"/>
                  <a:gd name="connsiteY2" fmla="*/ 0 h 24193"/>
                  <a:gd name="connsiteX3" fmla="*/ 0 w 24955"/>
                  <a:gd name="connsiteY3" fmla="*/ 14954 h 24193"/>
                  <a:gd name="connsiteX4" fmla="*/ 16669 w 24955"/>
                  <a:gd name="connsiteY4" fmla="*/ 24193 h 2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55" h="24193">
                    <a:moveTo>
                      <a:pt x="16669" y="24193"/>
                    </a:moveTo>
                    <a:cubicBezTo>
                      <a:pt x="19240" y="19526"/>
                      <a:pt x="22003" y="14954"/>
                      <a:pt x="24955" y="10477"/>
                    </a:cubicBezTo>
                    <a:lnTo>
                      <a:pt x="9049" y="0"/>
                    </a:lnTo>
                    <a:cubicBezTo>
                      <a:pt x="5810" y="4858"/>
                      <a:pt x="2762" y="9906"/>
                      <a:pt x="0" y="14954"/>
                    </a:cubicBezTo>
                    <a:lnTo>
                      <a:pt x="16669" y="24193"/>
                    </a:ln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6410E9D-86C5-4CD3-87D4-321DD9CA3040}"/>
                  </a:ext>
                </a:extLst>
              </p:cNvPr>
              <p:cNvSpPr/>
              <p:nvPr/>
            </p:nvSpPr>
            <p:spPr>
              <a:xfrm>
                <a:off x="6306978" y="3226212"/>
                <a:ext cx="33718" cy="35433"/>
              </a:xfrm>
              <a:custGeom>
                <a:avLst/>
                <a:gdLst>
                  <a:gd name="connsiteX0" fmla="*/ 33718 w 33718"/>
                  <a:gd name="connsiteY0" fmla="*/ 24289 h 35433"/>
                  <a:gd name="connsiteX1" fmla="*/ 14288 w 33718"/>
                  <a:gd name="connsiteY1" fmla="*/ 0 h 35433"/>
                  <a:gd name="connsiteX2" fmla="*/ 0 w 33718"/>
                  <a:gd name="connsiteY2" fmla="*/ 12668 h 35433"/>
                  <a:gd name="connsiteX3" fmla="*/ 18288 w 33718"/>
                  <a:gd name="connsiteY3" fmla="*/ 35433 h 35433"/>
                  <a:gd name="connsiteX4" fmla="*/ 33718 w 33718"/>
                  <a:gd name="connsiteY4" fmla="*/ 24289 h 35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 h="35433">
                    <a:moveTo>
                      <a:pt x="33718" y="24289"/>
                    </a:moveTo>
                    <a:cubicBezTo>
                      <a:pt x="27718" y="15907"/>
                      <a:pt x="21145" y="7715"/>
                      <a:pt x="14288" y="0"/>
                    </a:cubicBezTo>
                    <a:lnTo>
                      <a:pt x="0" y="12668"/>
                    </a:lnTo>
                    <a:cubicBezTo>
                      <a:pt x="6477" y="19907"/>
                      <a:pt x="12573" y="27622"/>
                      <a:pt x="18288" y="35433"/>
                    </a:cubicBezTo>
                    <a:lnTo>
                      <a:pt x="33718" y="24289"/>
                    </a:ln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53B4CE01-BD75-4984-831D-F04E34B7C32E}"/>
                  </a:ext>
                </a:extLst>
              </p:cNvPr>
              <p:cNvSpPr/>
              <p:nvPr/>
            </p:nvSpPr>
            <p:spPr>
              <a:xfrm>
                <a:off x="6196203" y="3144202"/>
                <a:ext cx="22193" cy="23812"/>
              </a:xfrm>
              <a:custGeom>
                <a:avLst/>
                <a:gdLst>
                  <a:gd name="connsiteX0" fmla="*/ 22193 w 22193"/>
                  <a:gd name="connsiteY0" fmla="*/ 6382 h 23812"/>
                  <a:gd name="connsiteX1" fmla="*/ 6763 w 22193"/>
                  <a:gd name="connsiteY1" fmla="*/ 0 h 23812"/>
                  <a:gd name="connsiteX2" fmla="*/ 0 w 22193"/>
                  <a:gd name="connsiteY2" fmla="*/ 17812 h 23812"/>
                  <a:gd name="connsiteX3" fmla="*/ 14478 w 22193"/>
                  <a:gd name="connsiteY3" fmla="*/ 23813 h 23812"/>
                  <a:gd name="connsiteX4" fmla="*/ 22193 w 22193"/>
                  <a:gd name="connsiteY4" fmla="*/ 6382 h 23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3" h="23812">
                    <a:moveTo>
                      <a:pt x="22193" y="6382"/>
                    </a:moveTo>
                    <a:cubicBezTo>
                      <a:pt x="17145" y="4096"/>
                      <a:pt x="12001" y="2000"/>
                      <a:pt x="6763" y="0"/>
                    </a:cubicBezTo>
                    <a:lnTo>
                      <a:pt x="0" y="17812"/>
                    </a:lnTo>
                    <a:cubicBezTo>
                      <a:pt x="4858" y="19717"/>
                      <a:pt x="9716" y="21717"/>
                      <a:pt x="14478" y="23813"/>
                    </a:cubicBezTo>
                    <a:lnTo>
                      <a:pt x="22193" y="6382"/>
                    </a:ln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663F14D-A4F8-4ED3-A949-1F940B4CCD3C}"/>
                  </a:ext>
                </a:extLst>
              </p:cNvPr>
              <p:cNvSpPr/>
              <p:nvPr/>
            </p:nvSpPr>
            <p:spPr>
              <a:xfrm>
                <a:off x="5885211" y="3195256"/>
                <a:ext cx="26384" cy="26479"/>
              </a:xfrm>
              <a:custGeom>
                <a:avLst/>
                <a:gdLst>
                  <a:gd name="connsiteX0" fmla="*/ 26384 w 26384"/>
                  <a:gd name="connsiteY0" fmla="*/ 14573 h 26479"/>
                  <a:gd name="connsiteX1" fmla="*/ 14097 w 26384"/>
                  <a:gd name="connsiteY1" fmla="*/ 0 h 26479"/>
                  <a:gd name="connsiteX2" fmla="*/ 0 w 26384"/>
                  <a:gd name="connsiteY2" fmla="*/ 12668 h 26479"/>
                  <a:gd name="connsiteX3" fmla="*/ 13145 w 26384"/>
                  <a:gd name="connsiteY3" fmla="*/ 26479 h 26479"/>
                  <a:gd name="connsiteX4" fmla="*/ 26384 w 26384"/>
                  <a:gd name="connsiteY4" fmla="*/ 14573 h 26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384" h="26479">
                    <a:moveTo>
                      <a:pt x="26384" y="14573"/>
                    </a:moveTo>
                    <a:lnTo>
                      <a:pt x="14097" y="0"/>
                    </a:lnTo>
                    <a:cubicBezTo>
                      <a:pt x="9239" y="4096"/>
                      <a:pt x="4572" y="8287"/>
                      <a:pt x="0" y="12668"/>
                    </a:cubicBezTo>
                    <a:lnTo>
                      <a:pt x="13145" y="26479"/>
                    </a:lnTo>
                    <a:cubicBezTo>
                      <a:pt x="17431" y="22384"/>
                      <a:pt x="21812" y="18383"/>
                      <a:pt x="26384" y="14573"/>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BACD74E4-A020-4FAB-97C4-8470377CBB74}"/>
                  </a:ext>
                </a:extLst>
              </p:cNvPr>
              <p:cNvSpPr/>
              <p:nvPr/>
            </p:nvSpPr>
            <p:spPr>
              <a:xfrm>
                <a:off x="6195631" y="3321843"/>
                <a:ext cx="26574" cy="26574"/>
              </a:xfrm>
              <a:custGeom>
                <a:avLst/>
                <a:gdLst>
                  <a:gd name="connsiteX0" fmla="*/ 26575 w 26574"/>
                  <a:gd name="connsiteY0" fmla="*/ 15526 h 26574"/>
                  <a:gd name="connsiteX1" fmla="*/ 14002 w 26574"/>
                  <a:gd name="connsiteY1" fmla="*/ 0 h 26574"/>
                  <a:gd name="connsiteX2" fmla="*/ 0 w 26574"/>
                  <a:gd name="connsiteY2" fmla="*/ 12859 h 26574"/>
                  <a:gd name="connsiteX3" fmla="*/ 11049 w 26574"/>
                  <a:gd name="connsiteY3" fmla="*/ 26575 h 26574"/>
                  <a:gd name="connsiteX4" fmla="*/ 26575 w 26574"/>
                  <a:gd name="connsiteY4" fmla="*/ 15526 h 2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74" h="26574">
                    <a:moveTo>
                      <a:pt x="26575" y="15526"/>
                    </a:moveTo>
                    <a:cubicBezTo>
                      <a:pt x="22765" y="10096"/>
                      <a:pt x="18479" y="4858"/>
                      <a:pt x="14002" y="0"/>
                    </a:cubicBezTo>
                    <a:lnTo>
                      <a:pt x="0" y="12859"/>
                    </a:lnTo>
                    <a:cubicBezTo>
                      <a:pt x="4001" y="17145"/>
                      <a:pt x="7620" y="21812"/>
                      <a:pt x="11049" y="26575"/>
                    </a:cubicBezTo>
                    <a:lnTo>
                      <a:pt x="26575" y="15526"/>
                    </a:ln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ECC35D35-83AA-434C-93C7-5BDB4F5B0987}"/>
                  </a:ext>
                </a:extLst>
              </p:cNvPr>
              <p:cNvSpPr/>
              <p:nvPr/>
            </p:nvSpPr>
            <p:spPr>
              <a:xfrm>
                <a:off x="5842730" y="3689127"/>
                <a:ext cx="7810" cy="761"/>
              </a:xfrm>
              <a:custGeom>
                <a:avLst/>
                <a:gdLst>
                  <a:gd name="connsiteX0" fmla="*/ 7620 w 7810"/>
                  <a:gd name="connsiteY0" fmla="*/ 762 h 761"/>
                  <a:gd name="connsiteX1" fmla="*/ 7811 w 7810"/>
                  <a:gd name="connsiteY1" fmla="*/ 0 h 761"/>
                  <a:gd name="connsiteX2" fmla="*/ 0 w 7810"/>
                  <a:gd name="connsiteY2" fmla="*/ 762 h 761"/>
                  <a:gd name="connsiteX3" fmla="*/ 7620 w 7810"/>
                  <a:gd name="connsiteY3" fmla="*/ 762 h 761"/>
                </a:gdLst>
                <a:ahLst/>
                <a:cxnLst>
                  <a:cxn ang="0">
                    <a:pos x="connsiteX0" y="connsiteY0"/>
                  </a:cxn>
                  <a:cxn ang="0">
                    <a:pos x="connsiteX1" y="connsiteY1"/>
                  </a:cxn>
                  <a:cxn ang="0">
                    <a:pos x="connsiteX2" y="connsiteY2"/>
                  </a:cxn>
                  <a:cxn ang="0">
                    <a:pos x="connsiteX3" y="connsiteY3"/>
                  </a:cxn>
                </a:cxnLst>
                <a:rect l="l" t="t" r="r" b="b"/>
                <a:pathLst>
                  <a:path w="7810" h="761">
                    <a:moveTo>
                      <a:pt x="7620" y="762"/>
                    </a:moveTo>
                    <a:cubicBezTo>
                      <a:pt x="7715" y="476"/>
                      <a:pt x="7811" y="191"/>
                      <a:pt x="7811" y="0"/>
                    </a:cubicBezTo>
                    <a:cubicBezTo>
                      <a:pt x="5239" y="476"/>
                      <a:pt x="2667" y="762"/>
                      <a:pt x="0" y="762"/>
                    </a:cubicBezTo>
                    <a:lnTo>
                      <a:pt x="7620" y="762"/>
                    </a:ln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3ED13D0-1428-430B-BD04-9C1E18374375}"/>
                  </a:ext>
                </a:extLst>
              </p:cNvPr>
              <p:cNvSpPr/>
              <p:nvPr/>
            </p:nvSpPr>
            <p:spPr>
              <a:xfrm>
                <a:off x="6258210" y="3521963"/>
                <a:ext cx="24955" cy="24193"/>
              </a:xfrm>
              <a:custGeom>
                <a:avLst/>
                <a:gdLst>
                  <a:gd name="connsiteX0" fmla="*/ 8287 w 24955"/>
                  <a:gd name="connsiteY0" fmla="*/ 0 h 24193"/>
                  <a:gd name="connsiteX1" fmla="*/ 0 w 24955"/>
                  <a:gd name="connsiteY1" fmla="*/ 13621 h 24193"/>
                  <a:gd name="connsiteX2" fmla="*/ 15907 w 24955"/>
                  <a:gd name="connsiteY2" fmla="*/ 24194 h 24193"/>
                  <a:gd name="connsiteX3" fmla="*/ 24956 w 24955"/>
                  <a:gd name="connsiteY3" fmla="*/ 9239 h 24193"/>
                  <a:gd name="connsiteX4" fmla="*/ 8287 w 24955"/>
                  <a:gd name="connsiteY4" fmla="*/ 0 h 241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55" h="24193">
                    <a:moveTo>
                      <a:pt x="8287" y="0"/>
                    </a:moveTo>
                    <a:cubicBezTo>
                      <a:pt x="5715" y="4667"/>
                      <a:pt x="2953" y="9239"/>
                      <a:pt x="0" y="13621"/>
                    </a:cubicBezTo>
                    <a:lnTo>
                      <a:pt x="15907" y="24194"/>
                    </a:lnTo>
                    <a:cubicBezTo>
                      <a:pt x="19145" y="19336"/>
                      <a:pt x="22193" y="14288"/>
                      <a:pt x="24956" y="9239"/>
                    </a:cubicBezTo>
                    <a:lnTo>
                      <a:pt x="8287" y="0"/>
                    </a:ln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C68E5F40-07AF-4530-9F83-D9E91651947D}"/>
                  </a:ext>
                </a:extLst>
              </p:cNvPr>
              <p:cNvSpPr/>
              <p:nvPr/>
            </p:nvSpPr>
            <p:spPr>
              <a:xfrm>
                <a:off x="5966555" y="3506438"/>
                <a:ext cx="26574" cy="26574"/>
              </a:xfrm>
              <a:custGeom>
                <a:avLst/>
                <a:gdLst>
                  <a:gd name="connsiteX0" fmla="*/ 0 w 26574"/>
                  <a:gd name="connsiteY0" fmla="*/ 11049 h 26574"/>
                  <a:gd name="connsiteX1" fmla="*/ 12573 w 26574"/>
                  <a:gd name="connsiteY1" fmla="*/ 26575 h 26574"/>
                  <a:gd name="connsiteX2" fmla="*/ 26575 w 26574"/>
                  <a:gd name="connsiteY2" fmla="*/ 13716 h 26574"/>
                  <a:gd name="connsiteX3" fmla="*/ 15526 w 26574"/>
                  <a:gd name="connsiteY3" fmla="*/ 0 h 26574"/>
                  <a:gd name="connsiteX4" fmla="*/ 0 w 26574"/>
                  <a:gd name="connsiteY4" fmla="*/ 11049 h 26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74" h="26574">
                    <a:moveTo>
                      <a:pt x="0" y="11049"/>
                    </a:moveTo>
                    <a:cubicBezTo>
                      <a:pt x="3810" y="16478"/>
                      <a:pt x="8096" y="21717"/>
                      <a:pt x="12573" y="26575"/>
                    </a:cubicBezTo>
                    <a:lnTo>
                      <a:pt x="26575" y="13716"/>
                    </a:lnTo>
                    <a:cubicBezTo>
                      <a:pt x="22574" y="9430"/>
                      <a:pt x="18955" y="4763"/>
                      <a:pt x="15526" y="0"/>
                    </a:cubicBezTo>
                    <a:lnTo>
                      <a:pt x="0" y="11049"/>
                    </a:lnTo>
                    <a:close/>
                  </a:path>
                </a:pathLst>
              </a:custGeom>
              <a:grpFill/>
              <a:ln w="9525" cap="flat">
                <a:noFill/>
                <a:prstDash val="solid"/>
                <a:miter/>
              </a:ln>
            </p:spPr>
            <p:txBody>
              <a:bodyPr rtlCol="0" anchor="ctr"/>
              <a:lstStyle/>
              <a:p>
                <a:endParaRPr lang="en-US"/>
              </a:p>
            </p:txBody>
          </p:sp>
        </p:grpSp>
        <p:sp>
          <p:nvSpPr>
            <p:cNvPr id="222" name="Freeform: Shape 221">
              <a:extLst>
                <a:ext uri="{FF2B5EF4-FFF2-40B4-BE49-F238E27FC236}">
                  <a16:creationId xmlns:a16="http://schemas.microsoft.com/office/drawing/2014/main" id="{A4726392-AB9A-4254-99E7-966D9B51D65C}"/>
                </a:ext>
              </a:extLst>
            </p:cNvPr>
            <p:cNvSpPr/>
            <p:nvPr/>
          </p:nvSpPr>
          <p:spPr>
            <a:xfrm>
              <a:off x="5341777" y="2977657"/>
              <a:ext cx="63630" cy="63630"/>
            </a:xfrm>
            <a:custGeom>
              <a:avLst/>
              <a:gdLst>
                <a:gd name="connsiteX0" fmla="*/ 63630 w 63629"/>
                <a:gd name="connsiteY0" fmla="*/ 31815 h 63629"/>
                <a:gd name="connsiteX1" fmla="*/ 31815 w 63629"/>
                <a:gd name="connsiteY1" fmla="*/ 63630 h 63629"/>
                <a:gd name="connsiteX2" fmla="*/ 0 w 63629"/>
                <a:gd name="connsiteY2" fmla="*/ 31815 h 63629"/>
                <a:gd name="connsiteX3" fmla="*/ 31815 w 63629"/>
                <a:gd name="connsiteY3" fmla="*/ 0 h 63629"/>
                <a:gd name="connsiteX4" fmla="*/ 63630 w 63629"/>
                <a:gd name="connsiteY4" fmla="*/ 31815 h 63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29" h="63629">
                  <a:moveTo>
                    <a:pt x="63630" y="31815"/>
                  </a:moveTo>
                  <a:cubicBezTo>
                    <a:pt x="63630" y="49386"/>
                    <a:pt x="49386" y="63630"/>
                    <a:pt x="31815" y="63630"/>
                  </a:cubicBezTo>
                  <a:cubicBezTo>
                    <a:pt x="14244" y="63630"/>
                    <a:pt x="0" y="49386"/>
                    <a:pt x="0" y="31815"/>
                  </a:cubicBezTo>
                  <a:cubicBezTo>
                    <a:pt x="0" y="14244"/>
                    <a:pt x="14244" y="0"/>
                    <a:pt x="31815" y="0"/>
                  </a:cubicBezTo>
                  <a:cubicBezTo>
                    <a:pt x="49386" y="0"/>
                    <a:pt x="63630" y="14244"/>
                    <a:pt x="63630" y="31815"/>
                  </a:cubicBezTo>
                  <a:close/>
                </a:path>
              </a:pathLst>
            </a:custGeom>
            <a:solidFill>
              <a:schemeClr val="bg2"/>
            </a:solidFill>
            <a:ln w="3175" cap="flat">
              <a:noFill/>
              <a:prstDash val="solid"/>
              <a:miter/>
            </a:ln>
          </p:spPr>
          <p:txBody>
            <a:bodyPr rtlCol="0" anchor="ctr"/>
            <a:lstStyle/>
            <a:p>
              <a:endParaRPr lang="en-ID" dirty="0"/>
            </a:p>
          </p:txBody>
        </p:sp>
        <p:sp>
          <p:nvSpPr>
            <p:cNvPr id="224" name="Graphic 517" descr="Diamond">
              <a:extLst>
                <a:ext uri="{FF2B5EF4-FFF2-40B4-BE49-F238E27FC236}">
                  <a16:creationId xmlns:a16="http://schemas.microsoft.com/office/drawing/2014/main" id="{9FC06008-B42A-4501-BF7F-4023B2A137E5}"/>
                </a:ext>
              </a:extLst>
            </p:cNvPr>
            <p:cNvSpPr/>
            <p:nvPr/>
          </p:nvSpPr>
          <p:spPr>
            <a:xfrm>
              <a:off x="6702499" y="2923153"/>
              <a:ext cx="228491" cy="172638"/>
            </a:xfrm>
            <a:custGeom>
              <a:avLst/>
              <a:gdLst>
                <a:gd name="connsiteX0" fmla="*/ 237380 w 296724"/>
                <a:gd name="connsiteY0" fmla="*/ 0 h 224191"/>
                <a:gd name="connsiteX1" fmla="*/ 59345 w 296724"/>
                <a:gd name="connsiteY1" fmla="*/ 0 h 224191"/>
                <a:gd name="connsiteX2" fmla="*/ 0 w 296724"/>
                <a:gd name="connsiteY2" fmla="*/ 75830 h 224191"/>
                <a:gd name="connsiteX3" fmla="*/ 148362 w 296724"/>
                <a:gd name="connsiteY3" fmla="*/ 224192 h 224191"/>
                <a:gd name="connsiteX4" fmla="*/ 148362 w 296724"/>
                <a:gd name="connsiteY4" fmla="*/ 224192 h 224191"/>
                <a:gd name="connsiteX5" fmla="*/ 296724 w 296724"/>
                <a:gd name="connsiteY5" fmla="*/ 75830 h 224191"/>
                <a:gd name="connsiteX6" fmla="*/ 91292 w 296724"/>
                <a:gd name="connsiteY6" fmla="*/ 82423 h 224191"/>
                <a:gd name="connsiteX7" fmla="*/ 134515 w 296724"/>
                <a:gd name="connsiteY7" fmla="*/ 182387 h 224191"/>
                <a:gd name="connsiteX8" fmla="*/ 34552 w 296724"/>
                <a:gd name="connsiteY8" fmla="*/ 82423 h 224191"/>
                <a:gd name="connsiteX9" fmla="*/ 191222 w 296724"/>
                <a:gd name="connsiteY9" fmla="*/ 82423 h 224191"/>
                <a:gd name="connsiteX10" fmla="*/ 148362 w 296724"/>
                <a:gd name="connsiteY10" fmla="*/ 181332 h 224191"/>
                <a:gd name="connsiteX11" fmla="*/ 105502 w 296724"/>
                <a:gd name="connsiteY11" fmla="*/ 82423 h 224191"/>
                <a:gd name="connsiteX12" fmla="*/ 104546 w 296724"/>
                <a:gd name="connsiteY12" fmla="*/ 69236 h 224191"/>
                <a:gd name="connsiteX13" fmla="*/ 119745 w 296724"/>
                <a:gd name="connsiteY13" fmla="*/ 19782 h 224191"/>
                <a:gd name="connsiteX14" fmla="*/ 176980 w 296724"/>
                <a:gd name="connsiteY14" fmla="*/ 19782 h 224191"/>
                <a:gd name="connsiteX15" fmla="*/ 192178 w 296724"/>
                <a:gd name="connsiteY15" fmla="*/ 69236 h 224191"/>
                <a:gd name="connsiteX16" fmla="*/ 205432 w 296724"/>
                <a:gd name="connsiteY16" fmla="*/ 82423 h 224191"/>
                <a:gd name="connsiteX17" fmla="*/ 262140 w 296724"/>
                <a:gd name="connsiteY17" fmla="*/ 82423 h 224191"/>
                <a:gd name="connsiteX18" fmla="*/ 162275 w 296724"/>
                <a:gd name="connsiteY18" fmla="*/ 182288 h 224191"/>
                <a:gd name="connsiteX19" fmla="*/ 266459 w 296724"/>
                <a:gd name="connsiteY19" fmla="*/ 69236 h 224191"/>
                <a:gd name="connsiteX20" fmla="*/ 205993 w 296724"/>
                <a:gd name="connsiteY20" fmla="*/ 69236 h 224191"/>
                <a:gd name="connsiteX21" fmla="*/ 190761 w 296724"/>
                <a:gd name="connsiteY21" fmla="*/ 19782 h 224191"/>
                <a:gd name="connsiteX22" fmla="*/ 227752 w 296724"/>
                <a:gd name="connsiteY22" fmla="*/ 19782 h 224191"/>
                <a:gd name="connsiteX23" fmla="*/ 68972 w 296724"/>
                <a:gd name="connsiteY23" fmla="*/ 19782 h 224191"/>
                <a:gd name="connsiteX24" fmla="*/ 105964 w 296724"/>
                <a:gd name="connsiteY24" fmla="*/ 19782 h 224191"/>
                <a:gd name="connsiteX25" fmla="*/ 90732 w 296724"/>
                <a:gd name="connsiteY25" fmla="*/ 69236 h 224191"/>
                <a:gd name="connsiteX26" fmla="*/ 30266 w 296724"/>
                <a:gd name="connsiteY26" fmla="*/ 69236 h 22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6724" h="224191">
                  <a:moveTo>
                    <a:pt x="237380" y="0"/>
                  </a:moveTo>
                  <a:lnTo>
                    <a:pt x="59345" y="0"/>
                  </a:lnTo>
                  <a:lnTo>
                    <a:pt x="0" y="75830"/>
                  </a:lnTo>
                  <a:lnTo>
                    <a:pt x="148362" y="224192"/>
                  </a:lnTo>
                  <a:lnTo>
                    <a:pt x="148362" y="224192"/>
                  </a:lnTo>
                  <a:lnTo>
                    <a:pt x="296724" y="75830"/>
                  </a:lnTo>
                  <a:close/>
                  <a:moveTo>
                    <a:pt x="91292" y="82423"/>
                  </a:moveTo>
                  <a:lnTo>
                    <a:pt x="134515" y="182387"/>
                  </a:lnTo>
                  <a:lnTo>
                    <a:pt x="34552" y="82423"/>
                  </a:lnTo>
                  <a:close/>
                  <a:moveTo>
                    <a:pt x="191222" y="82423"/>
                  </a:moveTo>
                  <a:lnTo>
                    <a:pt x="148362" y="181332"/>
                  </a:lnTo>
                  <a:lnTo>
                    <a:pt x="105502" y="82423"/>
                  </a:lnTo>
                  <a:close/>
                  <a:moveTo>
                    <a:pt x="104546" y="69236"/>
                  </a:moveTo>
                  <a:lnTo>
                    <a:pt x="119745" y="19782"/>
                  </a:lnTo>
                  <a:lnTo>
                    <a:pt x="176980" y="19782"/>
                  </a:lnTo>
                  <a:lnTo>
                    <a:pt x="192178" y="69236"/>
                  </a:lnTo>
                  <a:close/>
                  <a:moveTo>
                    <a:pt x="205432" y="82423"/>
                  </a:moveTo>
                  <a:lnTo>
                    <a:pt x="262140" y="82423"/>
                  </a:lnTo>
                  <a:lnTo>
                    <a:pt x="162275" y="182288"/>
                  </a:lnTo>
                  <a:close/>
                  <a:moveTo>
                    <a:pt x="266459" y="69236"/>
                  </a:moveTo>
                  <a:lnTo>
                    <a:pt x="205993" y="69236"/>
                  </a:lnTo>
                  <a:lnTo>
                    <a:pt x="190761" y="19782"/>
                  </a:lnTo>
                  <a:lnTo>
                    <a:pt x="227752" y="19782"/>
                  </a:lnTo>
                  <a:close/>
                  <a:moveTo>
                    <a:pt x="68972" y="19782"/>
                  </a:moveTo>
                  <a:lnTo>
                    <a:pt x="105964" y="19782"/>
                  </a:lnTo>
                  <a:lnTo>
                    <a:pt x="90732" y="69236"/>
                  </a:lnTo>
                  <a:lnTo>
                    <a:pt x="30266" y="69236"/>
                  </a:lnTo>
                  <a:close/>
                </a:path>
              </a:pathLst>
            </a:custGeom>
            <a:solidFill>
              <a:schemeClr val="bg2"/>
            </a:solidFill>
            <a:ln w="3274" cap="flat">
              <a:noFill/>
              <a:prstDash val="solid"/>
              <a:miter/>
            </a:ln>
          </p:spPr>
          <p:txBody>
            <a:bodyPr rtlCol="0" anchor="ctr"/>
            <a:lstStyle/>
            <a:p>
              <a:endParaRPr lang="en-ID" dirty="0"/>
            </a:p>
          </p:txBody>
        </p:sp>
        <p:sp>
          <p:nvSpPr>
            <p:cNvPr id="229" name="Graphic 711" descr="Envelope">
              <a:extLst>
                <a:ext uri="{FF2B5EF4-FFF2-40B4-BE49-F238E27FC236}">
                  <a16:creationId xmlns:a16="http://schemas.microsoft.com/office/drawing/2014/main" id="{DBBD0632-5F68-4E30-82B6-A43385EDE977}"/>
                </a:ext>
              </a:extLst>
            </p:cNvPr>
            <p:cNvSpPr/>
            <p:nvPr/>
          </p:nvSpPr>
          <p:spPr>
            <a:xfrm>
              <a:off x="6709272" y="4377932"/>
              <a:ext cx="208661" cy="146063"/>
            </a:xfrm>
            <a:custGeom>
              <a:avLst/>
              <a:gdLst>
                <a:gd name="connsiteX0" fmla="*/ 0 w 274090"/>
                <a:gd name="connsiteY0" fmla="*/ 0 h 191863"/>
                <a:gd name="connsiteX1" fmla="*/ 0 w 274090"/>
                <a:gd name="connsiteY1" fmla="*/ 191864 h 191863"/>
                <a:gd name="connsiteX2" fmla="*/ 274091 w 274090"/>
                <a:gd name="connsiteY2" fmla="*/ 191864 h 191863"/>
                <a:gd name="connsiteX3" fmla="*/ 274091 w 274090"/>
                <a:gd name="connsiteY3" fmla="*/ 0 h 191863"/>
                <a:gd name="connsiteX4" fmla="*/ 0 w 274090"/>
                <a:gd name="connsiteY4" fmla="*/ 0 h 191863"/>
                <a:gd name="connsiteX5" fmla="*/ 141842 w 274090"/>
                <a:gd name="connsiteY5" fmla="*/ 119572 h 191863"/>
                <a:gd name="connsiteX6" fmla="*/ 132249 w 274090"/>
                <a:gd name="connsiteY6" fmla="*/ 119572 h 191863"/>
                <a:gd name="connsiteX7" fmla="*/ 30835 w 274090"/>
                <a:gd name="connsiteY7" fmla="*/ 20557 h 191863"/>
                <a:gd name="connsiteX8" fmla="*/ 243598 w 274090"/>
                <a:gd name="connsiteY8" fmla="*/ 20557 h 191863"/>
                <a:gd name="connsiteX9" fmla="*/ 141842 w 274090"/>
                <a:gd name="connsiteY9" fmla="*/ 119572 h 191863"/>
                <a:gd name="connsiteX10" fmla="*/ 87366 w 274090"/>
                <a:gd name="connsiteY10" fmla="*/ 94904 h 191863"/>
                <a:gd name="connsiteX11" fmla="*/ 20557 w 274090"/>
                <a:gd name="connsiteY11" fmla="*/ 162056 h 191863"/>
                <a:gd name="connsiteX12" fmla="*/ 20557 w 274090"/>
                <a:gd name="connsiteY12" fmla="*/ 29465 h 191863"/>
                <a:gd name="connsiteX13" fmla="*/ 87366 w 274090"/>
                <a:gd name="connsiteY13" fmla="*/ 94904 h 191863"/>
                <a:gd name="connsiteX14" fmla="*/ 97302 w 274090"/>
                <a:gd name="connsiteY14" fmla="*/ 104497 h 191863"/>
                <a:gd name="connsiteX15" fmla="*/ 122998 w 274090"/>
                <a:gd name="connsiteY15" fmla="*/ 129508 h 191863"/>
                <a:gd name="connsiteX16" fmla="*/ 137388 w 274090"/>
                <a:gd name="connsiteY16" fmla="*/ 135332 h 191863"/>
                <a:gd name="connsiteX17" fmla="*/ 151778 w 274090"/>
                <a:gd name="connsiteY17" fmla="*/ 129508 h 191863"/>
                <a:gd name="connsiteX18" fmla="*/ 177474 w 274090"/>
                <a:gd name="connsiteY18" fmla="*/ 104497 h 191863"/>
                <a:gd name="connsiteX19" fmla="*/ 243941 w 274090"/>
                <a:gd name="connsiteY19" fmla="*/ 171307 h 191863"/>
                <a:gd name="connsiteX20" fmla="*/ 30493 w 274090"/>
                <a:gd name="connsiteY20" fmla="*/ 171307 h 191863"/>
                <a:gd name="connsiteX21" fmla="*/ 97302 w 274090"/>
                <a:gd name="connsiteY21" fmla="*/ 104497 h 191863"/>
                <a:gd name="connsiteX22" fmla="*/ 186724 w 274090"/>
                <a:gd name="connsiteY22" fmla="*/ 94904 h 191863"/>
                <a:gd name="connsiteX23" fmla="*/ 253534 w 274090"/>
                <a:gd name="connsiteY23" fmla="*/ 29807 h 191863"/>
                <a:gd name="connsiteX24" fmla="*/ 253534 w 274090"/>
                <a:gd name="connsiteY24" fmla="*/ 161714 h 191863"/>
                <a:gd name="connsiteX25" fmla="*/ 186724 w 274090"/>
                <a:gd name="connsiteY25" fmla="*/ 94904 h 19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74090" h="191863">
                  <a:moveTo>
                    <a:pt x="0" y="0"/>
                  </a:moveTo>
                  <a:lnTo>
                    <a:pt x="0" y="191864"/>
                  </a:lnTo>
                  <a:lnTo>
                    <a:pt x="274091" y="191864"/>
                  </a:lnTo>
                  <a:lnTo>
                    <a:pt x="274091" y="0"/>
                  </a:lnTo>
                  <a:lnTo>
                    <a:pt x="0" y="0"/>
                  </a:lnTo>
                  <a:close/>
                  <a:moveTo>
                    <a:pt x="141842" y="119572"/>
                  </a:moveTo>
                  <a:cubicBezTo>
                    <a:pt x="139101" y="122313"/>
                    <a:pt x="134990" y="122313"/>
                    <a:pt x="132249" y="119572"/>
                  </a:cubicBezTo>
                  <a:lnTo>
                    <a:pt x="30835" y="20557"/>
                  </a:lnTo>
                  <a:lnTo>
                    <a:pt x="243598" y="20557"/>
                  </a:lnTo>
                  <a:lnTo>
                    <a:pt x="141842" y="119572"/>
                  </a:lnTo>
                  <a:close/>
                  <a:moveTo>
                    <a:pt x="87366" y="94904"/>
                  </a:moveTo>
                  <a:lnTo>
                    <a:pt x="20557" y="162056"/>
                  </a:lnTo>
                  <a:lnTo>
                    <a:pt x="20557" y="29465"/>
                  </a:lnTo>
                  <a:lnTo>
                    <a:pt x="87366" y="94904"/>
                  </a:lnTo>
                  <a:close/>
                  <a:moveTo>
                    <a:pt x="97302" y="104497"/>
                  </a:moveTo>
                  <a:lnTo>
                    <a:pt x="122998" y="129508"/>
                  </a:lnTo>
                  <a:cubicBezTo>
                    <a:pt x="127110" y="133277"/>
                    <a:pt x="132249" y="135332"/>
                    <a:pt x="137388" y="135332"/>
                  </a:cubicBezTo>
                  <a:cubicBezTo>
                    <a:pt x="142527" y="135332"/>
                    <a:pt x="147666" y="133277"/>
                    <a:pt x="151778" y="129508"/>
                  </a:cubicBezTo>
                  <a:lnTo>
                    <a:pt x="177474" y="104497"/>
                  </a:lnTo>
                  <a:lnTo>
                    <a:pt x="243941" y="171307"/>
                  </a:lnTo>
                  <a:lnTo>
                    <a:pt x="30493" y="171307"/>
                  </a:lnTo>
                  <a:lnTo>
                    <a:pt x="97302" y="104497"/>
                  </a:lnTo>
                  <a:close/>
                  <a:moveTo>
                    <a:pt x="186724" y="94904"/>
                  </a:moveTo>
                  <a:lnTo>
                    <a:pt x="253534" y="29807"/>
                  </a:lnTo>
                  <a:lnTo>
                    <a:pt x="253534" y="161714"/>
                  </a:lnTo>
                  <a:lnTo>
                    <a:pt x="186724" y="94904"/>
                  </a:lnTo>
                  <a:close/>
                </a:path>
              </a:pathLst>
            </a:custGeom>
            <a:solidFill>
              <a:schemeClr val="bg2"/>
            </a:solidFill>
            <a:ln w="3373" cap="flat">
              <a:noFill/>
              <a:prstDash val="solid"/>
              <a:miter/>
            </a:ln>
          </p:spPr>
          <p:txBody>
            <a:bodyPr rtlCol="0" anchor="ctr"/>
            <a:lstStyle/>
            <a:p>
              <a:endParaRPr lang="en-ID" dirty="0"/>
            </a:p>
          </p:txBody>
        </p:sp>
        <p:grpSp>
          <p:nvGrpSpPr>
            <p:cNvPr id="230" name="Group 229">
              <a:extLst>
                <a:ext uri="{FF2B5EF4-FFF2-40B4-BE49-F238E27FC236}">
                  <a16:creationId xmlns:a16="http://schemas.microsoft.com/office/drawing/2014/main" id="{B603F9CC-7ABC-47CE-A74B-A381BD933E3A}"/>
                </a:ext>
              </a:extLst>
            </p:cNvPr>
            <p:cNvGrpSpPr/>
            <p:nvPr/>
          </p:nvGrpSpPr>
          <p:grpSpPr>
            <a:xfrm>
              <a:off x="5292536" y="4317341"/>
              <a:ext cx="165437" cy="267245"/>
              <a:chOff x="7437517" y="1734968"/>
              <a:chExt cx="165437" cy="267245"/>
            </a:xfrm>
            <a:solidFill>
              <a:schemeClr val="bg2"/>
            </a:solidFill>
          </p:grpSpPr>
          <p:sp>
            <p:nvSpPr>
              <p:cNvPr id="231" name="Freeform: Shape 230">
                <a:extLst>
                  <a:ext uri="{FF2B5EF4-FFF2-40B4-BE49-F238E27FC236}">
                    <a16:creationId xmlns:a16="http://schemas.microsoft.com/office/drawing/2014/main" id="{3B67C3F3-361E-4C27-802E-1E5E5CA90103}"/>
                  </a:ext>
                </a:extLst>
              </p:cNvPr>
              <p:cNvSpPr/>
              <p:nvPr/>
            </p:nvSpPr>
            <p:spPr>
              <a:xfrm>
                <a:off x="7478876" y="1919494"/>
                <a:ext cx="82719" cy="19089"/>
              </a:xfrm>
              <a:custGeom>
                <a:avLst/>
                <a:gdLst>
                  <a:gd name="connsiteX0" fmla="*/ 9544 w 82718"/>
                  <a:gd name="connsiteY0" fmla="*/ 0 h 19088"/>
                  <a:gd name="connsiteX1" fmla="*/ 73174 w 82718"/>
                  <a:gd name="connsiteY1" fmla="*/ 0 h 19088"/>
                  <a:gd name="connsiteX2" fmla="*/ 82719 w 82718"/>
                  <a:gd name="connsiteY2" fmla="*/ 9544 h 19088"/>
                  <a:gd name="connsiteX3" fmla="*/ 73174 w 82718"/>
                  <a:gd name="connsiteY3" fmla="*/ 19089 h 19088"/>
                  <a:gd name="connsiteX4" fmla="*/ 9544 w 82718"/>
                  <a:gd name="connsiteY4" fmla="*/ 19089 h 19088"/>
                  <a:gd name="connsiteX5" fmla="*/ 0 w 82718"/>
                  <a:gd name="connsiteY5" fmla="*/ 9544 h 19088"/>
                  <a:gd name="connsiteX6" fmla="*/ 9544 w 82718"/>
                  <a:gd name="connsiteY6" fmla="*/ 0 h 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718" h="19088">
                    <a:moveTo>
                      <a:pt x="9544" y="0"/>
                    </a:moveTo>
                    <a:lnTo>
                      <a:pt x="73174" y="0"/>
                    </a:lnTo>
                    <a:cubicBezTo>
                      <a:pt x="78583" y="0"/>
                      <a:pt x="82719" y="4136"/>
                      <a:pt x="82719" y="9544"/>
                    </a:cubicBezTo>
                    <a:cubicBezTo>
                      <a:pt x="82719" y="14953"/>
                      <a:pt x="78583" y="19089"/>
                      <a:pt x="73174" y="19089"/>
                    </a:cubicBezTo>
                    <a:lnTo>
                      <a:pt x="9544" y="19089"/>
                    </a:lnTo>
                    <a:cubicBezTo>
                      <a:pt x="4136" y="19089"/>
                      <a:pt x="0" y="14953"/>
                      <a:pt x="0" y="9544"/>
                    </a:cubicBezTo>
                    <a:cubicBezTo>
                      <a:pt x="0" y="4136"/>
                      <a:pt x="4136" y="0"/>
                      <a:pt x="9544" y="0"/>
                    </a:cubicBezTo>
                    <a:close/>
                  </a:path>
                </a:pathLst>
              </a:custGeom>
              <a:grpFill/>
              <a:ln w="3175" cap="flat">
                <a:noFill/>
                <a:prstDash val="solid"/>
                <a:miter/>
              </a:ln>
            </p:spPr>
            <p:txBody>
              <a:bodyPr rtlCol="0" anchor="ctr"/>
              <a:lstStyle/>
              <a:p>
                <a:endParaRPr lang="en-ID" dirty="0"/>
              </a:p>
            </p:txBody>
          </p:sp>
          <p:sp>
            <p:nvSpPr>
              <p:cNvPr id="232" name="Freeform: Shape 231">
                <a:extLst>
                  <a:ext uri="{FF2B5EF4-FFF2-40B4-BE49-F238E27FC236}">
                    <a16:creationId xmlns:a16="http://schemas.microsoft.com/office/drawing/2014/main" id="{D6E61D05-C681-4300-9F86-D1036CCFD4E9}"/>
                  </a:ext>
                </a:extLst>
              </p:cNvPr>
              <p:cNvSpPr/>
              <p:nvPr/>
            </p:nvSpPr>
            <p:spPr>
              <a:xfrm>
                <a:off x="7478876" y="1951309"/>
                <a:ext cx="82719" cy="19089"/>
              </a:xfrm>
              <a:custGeom>
                <a:avLst/>
                <a:gdLst>
                  <a:gd name="connsiteX0" fmla="*/ 9544 w 82718"/>
                  <a:gd name="connsiteY0" fmla="*/ 0 h 19088"/>
                  <a:gd name="connsiteX1" fmla="*/ 73174 w 82718"/>
                  <a:gd name="connsiteY1" fmla="*/ 0 h 19088"/>
                  <a:gd name="connsiteX2" fmla="*/ 82719 w 82718"/>
                  <a:gd name="connsiteY2" fmla="*/ 9544 h 19088"/>
                  <a:gd name="connsiteX3" fmla="*/ 73174 w 82718"/>
                  <a:gd name="connsiteY3" fmla="*/ 19089 h 19088"/>
                  <a:gd name="connsiteX4" fmla="*/ 9544 w 82718"/>
                  <a:gd name="connsiteY4" fmla="*/ 19089 h 19088"/>
                  <a:gd name="connsiteX5" fmla="*/ 0 w 82718"/>
                  <a:gd name="connsiteY5" fmla="*/ 9544 h 19088"/>
                  <a:gd name="connsiteX6" fmla="*/ 9544 w 82718"/>
                  <a:gd name="connsiteY6" fmla="*/ 0 h 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718" h="19088">
                    <a:moveTo>
                      <a:pt x="9544" y="0"/>
                    </a:moveTo>
                    <a:lnTo>
                      <a:pt x="73174" y="0"/>
                    </a:lnTo>
                    <a:cubicBezTo>
                      <a:pt x="78583" y="0"/>
                      <a:pt x="82719" y="4136"/>
                      <a:pt x="82719" y="9544"/>
                    </a:cubicBezTo>
                    <a:cubicBezTo>
                      <a:pt x="82719" y="14953"/>
                      <a:pt x="78583" y="19089"/>
                      <a:pt x="73174" y="19089"/>
                    </a:cubicBezTo>
                    <a:lnTo>
                      <a:pt x="9544" y="19089"/>
                    </a:lnTo>
                    <a:cubicBezTo>
                      <a:pt x="4136" y="19089"/>
                      <a:pt x="0" y="14953"/>
                      <a:pt x="0" y="9544"/>
                    </a:cubicBezTo>
                    <a:cubicBezTo>
                      <a:pt x="0" y="4136"/>
                      <a:pt x="4136" y="0"/>
                      <a:pt x="9544" y="0"/>
                    </a:cubicBezTo>
                    <a:close/>
                  </a:path>
                </a:pathLst>
              </a:custGeom>
              <a:grpFill/>
              <a:ln w="3175" cap="flat">
                <a:noFill/>
                <a:prstDash val="solid"/>
                <a:miter/>
              </a:ln>
            </p:spPr>
            <p:txBody>
              <a:bodyPr rtlCol="0" anchor="ctr"/>
              <a:lstStyle/>
              <a:p>
                <a:endParaRPr lang="en-ID" dirty="0"/>
              </a:p>
            </p:txBody>
          </p:sp>
          <p:sp>
            <p:nvSpPr>
              <p:cNvPr id="233" name="Freeform: Shape 232">
                <a:extLst>
                  <a:ext uri="{FF2B5EF4-FFF2-40B4-BE49-F238E27FC236}">
                    <a16:creationId xmlns:a16="http://schemas.microsoft.com/office/drawing/2014/main" id="{5AB625EF-439C-40EF-9F9B-986F95D17806}"/>
                  </a:ext>
                </a:extLst>
              </p:cNvPr>
              <p:cNvSpPr/>
              <p:nvPr/>
            </p:nvSpPr>
            <p:spPr>
              <a:xfrm>
                <a:off x="7499556" y="1983124"/>
                <a:ext cx="41359" cy="19089"/>
              </a:xfrm>
              <a:custGeom>
                <a:avLst/>
                <a:gdLst>
                  <a:gd name="connsiteX0" fmla="*/ 0 w 41359"/>
                  <a:gd name="connsiteY0" fmla="*/ 0 h 19088"/>
                  <a:gd name="connsiteX1" fmla="*/ 20680 w 41359"/>
                  <a:gd name="connsiteY1" fmla="*/ 19089 h 19088"/>
                  <a:gd name="connsiteX2" fmla="*/ 41359 w 41359"/>
                  <a:gd name="connsiteY2" fmla="*/ 0 h 19088"/>
                  <a:gd name="connsiteX3" fmla="*/ 0 w 41359"/>
                  <a:gd name="connsiteY3" fmla="*/ 0 h 19088"/>
                </a:gdLst>
                <a:ahLst/>
                <a:cxnLst>
                  <a:cxn ang="0">
                    <a:pos x="connsiteX0" y="connsiteY0"/>
                  </a:cxn>
                  <a:cxn ang="0">
                    <a:pos x="connsiteX1" y="connsiteY1"/>
                  </a:cxn>
                  <a:cxn ang="0">
                    <a:pos x="connsiteX2" y="connsiteY2"/>
                  </a:cxn>
                  <a:cxn ang="0">
                    <a:pos x="connsiteX3" y="connsiteY3"/>
                  </a:cxn>
                </a:cxnLst>
                <a:rect l="l" t="t" r="r" b="b"/>
                <a:pathLst>
                  <a:path w="41359" h="19088">
                    <a:moveTo>
                      <a:pt x="0" y="0"/>
                    </a:moveTo>
                    <a:cubicBezTo>
                      <a:pt x="954" y="10817"/>
                      <a:pt x="9863" y="19089"/>
                      <a:pt x="20680" y="19089"/>
                    </a:cubicBezTo>
                    <a:cubicBezTo>
                      <a:pt x="31497" y="19089"/>
                      <a:pt x="40405" y="10817"/>
                      <a:pt x="41359" y="0"/>
                    </a:cubicBezTo>
                    <a:lnTo>
                      <a:pt x="0" y="0"/>
                    </a:lnTo>
                    <a:close/>
                  </a:path>
                </a:pathLst>
              </a:custGeom>
              <a:grpFill/>
              <a:ln w="3175" cap="flat">
                <a:noFill/>
                <a:prstDash val="solid"/>
                <a:miter/>
              </a:ln>
            </p:spPr>
            <p:txBody>
              <a:bodyPr rtlCol="0" anchor="ctr"/>
              <a:lstStyle/>
              <a:p>
                <a:endParaRPr lang="en-ID" dirty="0"/>
              </a:p>
            </p:txBody>
          </p:sp>
          <p:sp>
            <p:nvSpPr>
              <p:cNvPr id="234" name="Freeform: Shape 233">
                <a:extLst>
                  <a:ext uri="{FF2B5EF4-FFF2-40B4-BE49-F238E27FC236}">
                    <a16:creationId xmlns:a16="http://schemas.microsoft.com/office/drawing/2014/main" id="{2D8BE959-C33D-4A16-9630-CE3C8BDB4E47}"/>
                  </a:ext>
                </a:extLst>
              </p:cNvPr>
              <p:cNvSpPr/>
              <p:nvPr/>
            </p:nvSpPr>
            <p:spPr>
              <a:xfrm>
                <a:off x="7437517" y="1734968"/>
                <a:ext cx="165437" cy="171800"/>
              </a:xfrm>
              <a:custGeom>
                <a:avLst/>
                <a:gdLst>
                  <a:gd name="connsiteX0" fmla="*/ 82719 w 165437"/>
                  <a:gd name="connsiteY0" fmla="*/ 0 h 171800"/>
                  <a:gd name="connsiteX1" fmla="*/ 82719 w 165437"/>
                  <a:gd name="connsiteY1" fmla="*/ 0 h 171800"/>
                  <a:gd name="connsiteX2" fmla="*/ 82719 w 165437"/>
                  <a:gd name="connsiteY2" fmla="*/ 0 h 171800"/>
                  <a:gd name="connsiteX3" fmla="*/ 0 w 165437"/>
                  <a:gd name="connsiteY3" fmla="*/ 81764 h 171800"/>
                  <a:gd name="connsiteX4" fmla="*/ 0 w 165437"/>
                  <a:gd name="connsiteY4" fmla="*/ 84628 h 171800"/>
                  <a:gd name="connsiteX5" fmla="*/ 5727 w 165437"/>
                  <a:gd name="connsiteY5" fmla="*/ 113261 h 171800"/>
                  <a:gd name="connsiteX6" fmla="*/ 20043 w 165437"/>
                  <a:gd name="connsiteY6" fmla="*/ 136804 h 171800"/>
                  <a:gd name="connsiteX7" fmla="*/ 39450 w 165437"/>
                  <a:gd name="connsiteY7" fmla="*/ 168301 h 171800"/>
                  <a:gd name="connsiteX8" fmla="*/ 45177 w 165437"/>
                  <a:gd name="connsiteY8" fmla="*/ 171800 h 171800"/>
                  <a:gd name="connsiteX9" fmla="*/ 120260 w 165437"/>
                  <a:gd name="connsiteY9" fmla="*/ 171800 h 171800"/>
                  <a:gd name="connsiteX10" fmla="*/ 125987 w 165437"/>
                  <a:gd name="connsiteY10" fmla="*/ 168301 h 171800"/>
                  <a:gd name="connsiteX11" fmla="*/ 145394 w 165437"/>
                  <a:gd name="connsiteY11" fmla="*/ 136804 h 171800"/>
                  <a:gd name="connsiteX12" fmla="*/ 159711 w 165437"/>
                  <a:gd name="connsiteY12" fmla="*/ 113261 h 171800"/>
                  <a:gd name="connsiteX13" fmla="*/ 165437 w 165437"/>
                  <a:gd name="connsiteY13" fmla="*/ 84628 h 171800"/>
                  <a:gd name="connsiteX14" fmla="*/ 165437 w 165437"/>
                  <a:gd name="connsiteY14" fmla="*/ 81764 h 171800"/>
                  <a:gd name="connsiteX15" fmla="*/ 82719 w 165437"/>
                  <a:gd name="connsiteY15" fmla="*/ 0 h 171800"/>
                  <a:gd name="connsiteX16" fmla="*/ 146349 w 165437"/>
                  <a:gd name="connsiteY16" fmla="*/ 84309 h 171800"/>
                  <a:gd name="connsiteX17" fmla="*/ 141894 w 165437"/>
                  <a:gd name="connsiteY17" fmla="*/ 106580 h 171800"/>
                  <a:gd name="connsiteX18" fmla="*/ 131077 w 165437"/>
                  <a:gd name="connsiteY18" fmla="*/ 124078 h 171800"/>
                  <a:gd name="connsiteX19" fmla="*/ 112625 w 165437"/>
                  <a:gd name="connsiteY19" fmla="*/ 152712 h 171800"/>
                  <a:gd name="connsiteX20" fmla="*/ 82719 w 165437"/>
                  <a:gd name="connsiteY20" fmla="*/ 152712 h 171800"/>
                  <a:gd name="connsiteX21" fmla="*/ 53131 w 165437"/>
                  <a:gd name="connsiteY21" fmla="*/ 152712 h 171800"/>
                  <a:gd name="connsiteX22" fmla="*/ 34678 w 165437"/>
                  <a:gd name="connsiteY22" fmla="*/ 124078 h 171800"/>
                  <a:gd name="connsiteX23" fmla="*/ 23861 w 165437"/>
                  <a:gd name="connsiteY23" fmla="*/ 106580 h 171800"/>
                  <a:gd name="connsiteX24" fmla="*/ 19407 w 165437"/>
                  <a:gd name="connsiteY24" fmla="*/ 84309 h 171800"/>
                  <a:gd name="connsiteX25" fmla="*/ 19407 w 165437"/>
                  <a:gd name="connsiteY25" fmla="*/ 81764 h 171800"/>
                  <a:gd name="connsiteX26" fmla="*/ 83037 w 165437"/>
                  <a:gd name="connsiteY26" fmla="*/ 18771 h 171800"/>
                  <a:gd name="connsiteX27" fmla="*/ 83037 w 165437"/>
                  <a:gd name="connsiteY27" fmla="*/ 18771 h 171800"/>
                  <a:gd name="connsiteX28" fmla="*/ 83037 w 165437"/>
                  <a:gd name="connsiteY28" fmla="*/ 18771 h 171800"/>
                  <a:gd name="connsiteX29" fmla="*/ 83037 w 165437"/>
                  <a:gd name="connsiteY29" fmla="*/ 18771 h 171800"/>
                  <a:gd name="connsiteX30" fmla="*/ 83037 w 165437"/>
                  <a:gd name="connsiteY30" fmla="*/ 18771 h 171800"/>
                  <a:gd name="connsiteX31" fmla="*/ 83037 w 165437"/>
                  <a:gd name="connsiteY31" fmla="*/ 18771 h 171800"/>
                  <a:gd name="connsiteX32" fmla="*/ 83037 w 165437"/>
                  <a:gd name="connsiteY32" fmla="*/ 18771 h 171800"/>
                  <a:gd name="connsiteX33" fmla="*/ 146667 w 165437"/>
                  <a:gd name="connsiteY33" fmla="*/ 81764 h 171800"/>
                  <a:gd name="connsiteX34" fmla="*/ 146667 w 165437"/>
                  <a:gd name="connsiteY34" fmla="*/ 84309 h 1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65437" h="171800">
                    <a:moveTo>
                      <a:pt x="82719" y="0"/>
                    </a:moveTo>
                    <a:cubicBezTo>
                      <a:pt x="82719" y="0"/>
                      <a:pt x="82719" y="0"/>
                      <a:pt x="82719" y="0"/>
                    </a:cubicBezTo>
                    <a:cubicBezTo>
                      <a:pt x="82719" y="0"/>
                      <a:pt x="82719" y="0"/>
                      <a:pt x="82719" y="0"/>
                    </a:cubicBezTo>
                    <a:cubicBezTo>
                      <a:pt x="37542" y="318"/>
                      <a:pt x="954" y="36587"/>
                      <a:pt x="0" y="81764"/>
                    </a:cubicBezTo>
                    <a:lnTo>
                      <a:pt x="0" y="84628"/>
                    </a:lnTo>
                    <a:cubicBezTo>
                      <a:pt x="318" y="94490"/>
                      <a:pt x="2227" y="104035"/>
                      <a:pt x="5727" y="113261"/>
                    </a:cubicBezTo>
                    <a:cubicBezTo>
                      <a:pt x="9226" y="121851"/>
                      <a:pt x="13999" y="129805"/>
                      <a:pt x="20043" y="136804"/>
                    </a:cubicBezTo>
                    <a:cubicBezTo>
                      <a:pt x="27679" y="145076"/>
                      <a:pt x="35951" y="161302"/>
                      <a:pt x="39450" y="168301"/>
                    </a:cubicBezTo>
                    <a:cubicBezTo>
                      <a:pt x="40405" y="170528"/>
                      <a:pt x="42632" y="171800"/>
                      <a:pt x="45177" y="171800"/>
                    </a:cubicBezTo>
                    <a:lnTo>
                      <a:pt x="120260" y="171800"/>
                    </a:lnTo>
                    <a:cubicBezTo>
                      <a:pt x="122805" y="171800"/>
                      <a:pt x="125033" y="170528"/>
                      <a:pt x="125987" y="168301"/>
                    </a:cubicBezTo>
                    <a:cubicBezTo>
                      <a:pt x="129487" y="161302"/>
                      <a:pt x="137759" y="145076"/>
                      <a:pt x="145394" y="136804"/>
                    </a:cubicBezTo>
                    <a:cubicBezTo>
                      <a:pt x="151439" y="129805"/>
                      <a:pt x="156529" y="121851"/>
                      <a:pt x="159711" y="113261"/>
                    </a:cubicBezTo>
                    <a:cubicBezTo>
                      <a:pt x="163210" y="104035"/>
                      <a:pt x="165119" y="94490"/>
                      <a:pt x="165437" y="84628"/>
                    </a:cubicBezTo>
                    <a:lnTo>
                      <a:pt x="165437" y="81764"/>
                    </a:lnTo>
                    <a:cubicBezTo>
                      <a:pt x="164483" y="36587"/>
                      <a:pt x="127896" y="318"/>
                      <a:pt x="82719" y="0"/>
                    </a:cubicBezTo>
                    <a:close/>
                    <a:moveTo>
                      <a:pt x="146349" y="84309"/>
                    </a:moveTo>
                    <a:cubicBezTo>
                      <a:pt x="146030" y="91945"/>
                      <a:pt x="144440" y="99581"/>
                      <a:pt x="141894" y="106580"/>
                    </a:cubicBezTo>
                    <a:cubicBezTo>
                      <a:pt x="139349" y="112943"/>
                      <a:pt x="135850" y="118988"/>
                      <a:pt x="131077" y="124078"/>
                    </a:cubicBezTo>
                    <a:cubicBezTo>
                      <a:pt x="123760" y="132986"/>
                      <a:pt x="117397" y="142531"/>
                      <a:pt x="112625" y="152712"/>
                    </a:cubicBezTo>
                    <a:lnTo>
                      <a:pt x="82719" y="152712"/>
                    </a:lnTo>
                    <a:lnTo>
                      <a:pt x="53131" y="152712"/>
                    </a:lnTo>
                    <a:cubicBezTo>
                      <a:pt x="48040" y="142531"/>
                      <a:pt x="41678" y="132986"/>
                      <a:pt x="34678" y="124078"/>
                    </a:cubicBezTo>
                    <a:cubicBezTo>
                      <a:pt x="30224" y="118988"/>
                      <a:pt x="26406" y="112943"/>
                      <a:pt x="23861" y="106580"/>
                    </a:cubicBezTo>
                    <a:cubicBezTo>
                      <a:pt x="20998" y="99581"/>
                      <a:pt x="19725" y="91945"/>
                      <a:pt x="19407" y="84309"/>
                    </a:cubicBezTo>
                    <a:lnTo>
                      <a:pt x="19407" y="81764"/>
                    </a:lnTo>
                    <a:cubicBezTo>
                      <a:pt x="20043" y="47086"/>
                      <a:pt x="48359" y="19089"/>
                      <a:pt x="83037" y="18771"/>
                    </a:cubicBezTo>
                    <a:lnTo>
                      <a:pt x="83037" y="18771"/>
                    </a:lnTo>
                    <a:lnTo>
                      <a:pt x="83037" y="18771"/>
                    </a:lnTo>
                    <a:cubicBezTo>
                      <a:pt x="83037" y="18771"/>
                      <a:pt x="83037" y="18771"/>
                      <a:pt x="83037" y="18771"/>
                    </a:cubicBezTo>
                    <a:cubicBezTo>
                      <a:pt x="83037" y="18771"/>
                      <a:pt x="83037" y="18771"/>
                      <a:pt x="83037" y="18771"/>
                    </a:cubicBezTo>
                    <a:lnTo>
                      <a:pt x="83037" y="18771"/>
                    </a:lnTo>
                    <a:lnTo>
                      <a:pt x="83037" y="18771"/>
                    </a:lnTo>
                    <a:cubicBezTo>
                      <a:pt x="117715" y="19089"/>
                      <a:pt x="146030" y="46768"/>
                      <a:pt x="146667" y="81764"/>
                    </a:cubicBezTo>
                    <a:lnTo>
                      <a:pt x="146667" y="84309"/>
                    </a:lnTo>
                    <a:close/>
                  </a:path>
                </a:pathLst>
              </a:custGeom>
              <a:grpFill/>
              <a:ln w="3175" cap="flat">
                <a:noFill/>
                <a:prstDash val="solid"/>
                <a:miter/>
              </a:ln>
            </p:spPr>
            <p:txBody>
              <a:bodyPr rtlCol="0" anchor="ctr"/>
              <a:lstStyle/>
              <a:p>
                <a:endParaRPr lang="en-ID" dirty="0"/>
              </a:p>
            </p:txBody>
          </p:sp>
        </p:grpSp>
      </p:grpSp>
      <p:grpSp>
        <p:nvGrpSpPr>
          <p:cNvPr id="265" name="Group 264">
            <a:extLst>
              <a:ext uri="{FF2B5EF4-FFF2-40B4-BE49-F238E27FC236}">
                <a16:creationId xmlns:a16="http://schemas.microsoft.com/office/drawing/2014/main" id="{8627AFDD-33D5-4679-81F6-E136F63E2F78}"/>
              </a:ext>
            </a:extLst>
          </p:cNvPr>
          <p:cNvGrpSpPr/>
          <p:nvPr/>
        </p:nvGrpSpPr>
        <p:grpSpPr>
          <a:xfrm>
            <a:off x="5904509" y="1387946"/>
            <a:ext cx="382982" cy="71632"/>
            <a:chOff x="813442" y="2818906"/>
            <a:chExt cx="382982" cy="71632"/>
          </a:xfrm>
        </p:grpSpPr>
        <p:sp>
          <p:nvSpPr>
            <p:cNvPr id="266" name="Oval 265">
              <a:extLst>
                <a:ext uri="{FF2B5EF4-FFF2-40B4-BE49-F238E27FC236}">
                  <a16:creationId xmlns:a16="http://schemas.microsoft.com/office/drawing/2014/main" id="{1CDCB58F-6D47-4D69-9AF3-1EC56131B619}"/>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6">
              <a:extLst>
                <a:ext uri="{FF2B5EF4-FFF2-40B4-BE49-F238E27FC236}">
                  <a16:creationId xmlns:a16="http://schemas.microsoft.com/office/drawing/2014/main" id="{2241D983-35F7-41CF-917C-9487147E3D07}"/>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a:extLst>
                <a:ext uri="{FF2B5EF4-FFF2-40B4-BE49-F238E27FC236}">
                  <a16:creationId xmlns:a16="http://schemas.microsoft.com/office/drawing/2014/main" id="{9842B3D3-9C3D-4ABE-944C-AD7A0A2DDD3D}"/>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4" name="Picture 103">
            <a:extLst>
              <a:ext uri="{FF2B5EF4-FFF2-40B4-BE49-F238E27FC236}">
                <a16:creationId xmlns:a16="http://schemas.microsoft.com/office/drawing/2014/main" id="{0093C491-59C9-4405-AE88-F1C34009BF2A}"/>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105" name="TextBox 104">
            <a:extLst>
              <a:ext uri="{FF2B5EF4-FFF2-40B4-BE49-F238E27FC236}">
                <a16:creationId xmlns:a16="http://schemas.microsoft.com/office/drawing/2014/main" id="{C2011DFD-5B0B-43ED-89BE-C0EC2DC50A89}"/>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spTree>
    <p:extLst>
      <p:ext uri="{BB962C8B-B14F-4D97-AF65-F5344CB8AC3E}">
        <p14:creationId xmlns:p14="http://schemas.microsoft.com/office/powerpoint/2010/main" val="37084455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5"/>
                                        </p:tgtEl>
                                        <p:attrNameLst>
                                          <p:attrName>style.visibility</p:attrName>
                                        </p:attrNameLst>
                                      </p:cBhvr>
                                      <p:to>
                                        <p:strVal val="visible"/>
                                      </p:to>
                                    </p:set>
                                    <p:animEffect transition="in" filter="fade">
                                      <p:cBhvr>
                                        <p:cTn id="7" dur="500"/>
                                        <p:tgtEl>
                                          <p:spTgt spid="26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0">
                                            <p:txEl>
                                              <p:pRg st="0" end="0"/>
                                            </p:txEl>
                                          </p:spTgt>
                                        </p:tgtEl>
                                        <p:attrNameLst>
                                          <p:attrName>style.visibility</p:attrName>
                                        </p:attrNameLst>
                                      </p:cBhvr>
                                      <p:to>
                                        <p:strVal val="visible"/>
                                      </p:to>
                                    </p:set>
                                    <p:animEffect transition="in" filter="fade">
                                      <p:cBhvr>
                                        <p:cTn id="10" dur="500"/>
                                        <p:tgtEl>
                                          <p:spTgt spid="210">
                                            <p:txEl>
                                              <p:pRg st="0" end="0"/>
                                            </p:txEl>
                                          </p:spTgt>
                                        </p:tgtEl>
                                      </p:cBhvr>
                                    </p:animEffect>
                                  </p:childTnLst>
                                </p:cTn>
                              </p:par>
                              <p:par>
                                <p:cTn id="11" presetID="49" presetClass="entr" presetSubtype="0" decel="100000" fill="hold" nodeType="withEffect">
                                  <p:stCondLst>
                                    <p:cond delay="50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360"/>
                                          </p:val>
                                        </p:tav>
                                        <p:tav tm="100000">
                                          <p:val>
                                            <p:fltVal val="0"/>
                                          </p:val>
                                        </p:tav>
                                      </p:tavLst>
                                    </p:anim>
                                    <p:animEffect transition="in" filter="fade">
                                      <p:cBhvr>
                                        <p:cTn id="16" dur="1000"/>
                                        <p:tgtEl>
                                          <p:spTgt spid="2"/>
                                        </p:tgtEl>
                                      </p:cBhvr>
                                    </p:animEffect>
                                  </p:childTnLst>
                                </p:cTn>
                              </p:par>
                              <p:par>
                                <p:cTn id="17" presetID="2" presetClass="entr" presetSubtype="8" accel="20000" decel="60000" fill="hold" grpId="0" nodeType="withEffect">
                                  <p:stCondLst>
                                    <p:cond delay="1000"/>
                                  </p:stCondLst>
                                  <p:childTnLst>
                                    <p:set>
                                      <p:cBhvr>
                                        <p:cTn id="18" dur="1" fill="hold">
                                          <p:stCondLst>
                                            <p:cond delay="0"/>
                                          </p:stCondLst>
                                        </p:cTn>
                                        <p:tgtEl>
                                          <p:spTgt spid="215"/>
                                        </p:tgtEl>
                                        <p:attrNameLst>
                                          <p:attrName>style.visibility</p:attrName>
                                        </p:attrNameLst>
                                      </p:cBhvr>
                                      <p:to>
                                        <p:strVal val="visible"/>
                                      </p:to>
                                    </p:set>
                                    <p:anim calcmode="lin" valueType="num">
                                      <p:cBhvr additive="base">
                                        <p:cTn id="19" dur="1000" fill="hold"/>
                                        <p:tgtEl>
                                          <p:spTgt spid="215"/>
                                        </p:tgtEl>
                                        <p:attrNameLst>
                                          <p:attrName>ppt_x</p:attrName>
                                        </p:attrNameLst>
                                      </p:cBhvr>
                                      <p:tavLst>
                                        <p:tav tm="0">
                                          <p:val>
                                            <p:strVal val="0-#ppt_w/2"/>
                                          </p:val>
                                        </p:tav>
                                        <p:tav tm="100000">
                                          <p:val>
                                            <p:strVal val="#ppt_x"/>
                                          </p:val>
                                        </p:tav>
                                      </p:tavLst>
                                    </p:anim>
                                    <p:anim calcmode="lin" valueType="num">
                                      <p:cBhvr additive="base">
                                        <p:cTn id="20" dur="1000" fill="hold"/>
                                        <p:tgtEl>
                                          <p:spTgt spid="215"/>
                                        </p:tgtEl>
                                        <p:attrNameLst>
                                          <p:attrName>ppt_y</p:attrName>
                                        </p:attrNameLst>
                                      </p:cBhvr>
                                      <p:tavLst>
                                        <p:tav tm="0">
                                          <p:val>
                                            <p:strVal val="#ppt_y"/>
                                          </p:val>
                                        </p:tav>
                                        <p:tav tm="100000">
                                          <p:val>
                                            <p:strVal val="#ppt_y"/>
                                          </p:val>
                                        </p:tav>
                                      </p:tavLst>
                                    </p:anim>
                                  </p:childTnLst>
                                </p:cTn>
                              </p:par>
                              <p:par>
                                <p:cTn id="21" presetID="2" presetClass="entr" presetSubtype="8" accel="20000" decel="60000" fill="hold" grpId="0" nodeType="withEffect">
                                  <p:stCondLst>
                                    <p:cond delay="1000"/>
                                  </p:stCondLst>
                                  <p:childTnLst>
                                    <p:set>
                                      <p:cBhvr>
                                        <p:cTn id="22" dur="1" fill="hold">
                                          <p:stCondLst>
                                            <p:cond delay="0"/>
                                          </p:stCondLst>
                                        </p:cTn>
                                        <p:tgtEl>
                                          <p:spTgt spid="216"/>
                                        </p:tgtEl>
                                        <p:attrNameLst>
                                          <p:attrName>style.visibility</p:attrName>
                                        </p:attrNameLst>
                                      </p:cBhvr>
                                      <p:to>
                                        <p:strVal val="visible"/>
                                      </p:to>
                                    </p:set>
                                    <p:anim calcmode="lin" valueType="num">
                                      <p:cBhvr additive="base">
                                        <p:cTn id="23" dur="1000" fill="hold"/>
                                        <p:tgtEl>
                                          <p:spTgt spid="216"/>
                                        </p:tgtEl>
                                        <p:attrNameLst>
                                          <p:attrName>ppt_x</p:attrName>
                                        </p:attrNameLst>
                                      </p:cBhvr>
                                      <p:tavLst>
                                        <p:tav tm="0">
                                          <p:val>
                                            <p:strVal val="0-#ppt_w/2"/>
                                          </p:val>
                                        </p:tav>
                                        <p:tav tm="100000">
                                          <p:val>
                                            <p:strVal val="#ppt_x"/>
                                          </p:val>
                                        </p:tav>
                                      </p:tavLst>
                                    </p:anim>
                                    <p:anim calcmode="lin" valueType="num">
                                      <p:cBhvr additive="base">
                                        <p:cTn id="24" dur="1000" fill="hold"/>
                                        <p:tgtEl>
                                          <p:spTgt spid="216"/>
                                        </p:tgtEl>
                                        <p:attrNameLst>
                                          <p:attrName>ppt_y</p:attrName>
                                        </p:attrNameLst>
                                      </p:cBhvr>
                                      <p:tavLst>
                                        <p:tav tm="0">
                                          <p:val>
                                            <p:strVal val="#ppt_y"/>
                                          </p:val>
                                        </p:tav>
                                        <p:tav tm="100000">
                                          <p:val>
                                            <p:strVal val="#ppt_y"/>
                                          </p:val>
                                        </p:tav>
                                      </p:tavLst>
                                    </p:anim>
                                  </p:childTnLst>
                                </p:cTn>
                              </p:par>
                              <p:par>
                                <p:cTn id="25" presetID="2" presetClass="entr" presetSubtype="8" accel="20000" decel="60000" fill="hold" grpId="0" nodeType="withEffect">
                                  <p:stCondLst>
                                    <p:cond delay="1000"/>
                                  </p:stCondLst>
                                  <p:childTnLst>
                                    <p:set>
                                      <p:cBhvr>
                                        <p:cTn id="26" dur="1" fill="hold">
                                          <p:stCondLst>
                                            <p:cond delay="0"/>
                                          </p:stCondLst>
                                        </p:cTn>
                                        <p:tgtEl>
                                          <p:spTgt spid="217"/>
                                        </p:tgtEl>
                                        <p:attrNameLst>
                                          <p:attrName>style.visibility</p:attrName>
                                        </p:attrNameLst>
                                      </p:cBhvr>
                                      <p:to>
                                        <p:strVal val="visible"/>
                                      </p:to>
                                    </p:set>
                                    <p:anim calcmode="lin" valueType="num">
                                      <p:cBhvr additive="base">
                                        <p:cTn id="27" dur="1000" fill="hold"/>
                                        <p:tgtEl>
                                          <p:spTgt spid="217"/>
                                        </p:tgtEl>
                                        <p:attrNameLst>
                                          <p:attrName>ppt_x</p:attrName>
                                        </p:attrNameLst>
                                      </p:cBhvr>
                                      <p:tavLst>
                                        <p:tav tm="0">
                                          <p:val>
                                            <p:strVal val="0-#ppt_w/2"/>
                                          </p:val>
                                        </p:tav>
                                        <p:tav tm="100000">
                                          <p:val>
                                            <p:strVal val="#ppt_x"/>
                                          </p:val>
                                        </p:tav>
                                      </p:tavLst>
                                    </p:anim>
                                    <p:anim calcmode="lin" valueType="num">
                                      <p:cBhvr additive="base">
                                        <p:cTn id="28" dur="1000" fill="hold"/>
                                        <p:tgtEl>
                                          <p:spTgt spid="217"/>
                                        </p:tgtEl>
                                        <p:attrNameLst>
                                          <p:attrName>ppt_y</p:attrName>
                                        </p:attrNameLst>
                                      </p:cBhvr>
                                      <p:tavLst>
                                        <p:tav tm="0">
                                          <p:val>
                                            <p:strVal val="#ppt_y"/>
                                          </p:val>
                                        </p:tav>
                                        <p:tav tm="100000">
                                          <p:val>
                                            <p:strVal val="#ppt_y"/>
                                          </p:val>
                                        </p:tav>
                                      </p:tavLst>
                                    </p:anim>
                                  </p:childTnLst>
                                </p:cTn>
                              </p:par>
                              <p:par>
                                <p:cTn id="29" presetID="2" presetClass="entr" presetSubtype="8" accel="20000" decel="60000" fill="hold" grpId="0" nodeType="withEffect">
                                  <p:stCondLst>
                                    <p:cond delay="1000"/>
                                  </p:stCondLst>
                                  <p:childTnLst>
                                    <p:set>
                                      <p:cBhvr>
                                        <p:cTn id="30" dur="1" fill="hold">
                                          <p:stCondLst>
                                            <p:cond delay="0"/>
                                          </p:stCondLst>
                                        </p:cTn>
                                        <p:tgtEl>
                                          <p:spTgt spid="218"/>
                                        </p:tgtEl>
                                        <p:attrNameLst>
                                          <p:attrName>style.visibility</p:attrName>
                                        </p:attrNameLst>
                                      </p:cBhvr>
                                      <p:to>
                                        <p:strVal val="visible"/>
                                      </p:to>
                                    </p:set>
                                    <p:anim calcmode="lin" valueType="num">
                                      <p:cBhvr additive="base">
                                        <p:cTn id="31" dur="1000" fill="hold"/>
                                        <p:tgtEl>
                                          <p:spTgt spid="218"/>
                                        </p:tgtEl>
                                        <p:attrNameLst>
                                          <p:attrName>ppt_x</p:attrName>
                                        </p:attrNameLst>
                                      </p:cBhvr>
                                      <p:tavLst>
                                        <p:tav tm="0">
                                          <p:val>
                                            <p:strVal val="0-#ppt_w/2"/>
                                          </p:val>
                                        </p:tav>
                                        <p:tav tm="100000">
                                          <p:val>
                                            <p:strVal val="#ppt_x"/>
                                          </p:val>
                                        </p:tav>
                                      </p:tavLst>
                                    </p:anim>
                                    <p:anim calcmode="lin" valueType="num">
                                      <p:cBhvr additive="base">
                                        <p:cTn id="32" dur="1000" fill="hold"/>
                                        <p:tgtEl>
                                          <p:spTgt spid="218"/>
                                        </p:tgtEl>
                                        <p:attrNameLst>
                                          <p:attrName>ppt_y</p:attrName>
                                        </p:attrNameLst>
                                      </p:cBhvr>
                                      <p:tavLst>
                                        <p:tav tm="0">
                                          <p:val>
                                            <p:strVal val="#ppt_y"/>
                                          </p:val>
                                        </p:tav>
                                        <p:tav tm="100000">
                                          <p:val>
                                            <p:strVal val="#ppt_y"/>
                                          </p:val>
                                        </p:tav>
                                      </p:tavLst>
                                    </p:anim>
                                  </p:childTnLst>
                                </p:cTn>
                              </p:par>
                              <p:par>
                                <p:cTn id="33" presetID="2" presetClass="entr" presetSubtype="2" accel="20000" decel="60000" fill="hold" grpId="0" nodeType="withEffect">
                                  <p:stCondLst>
                                    <p:cond delay="1000"/>
                                  </p:stCondLst>
                                  <p:childTnLst>
                                    <p:set>
                                      <p:cBhvr>
                                        <p:cTn id="34" dur="1" fill="hold">
                                          <p:stCondLst>
                                            <p:cond delay="0"/>
                                          </p:stCondLst>
                                        </p:cTn>
                                        <p:tgtEl>
                                          <p:spTgt spid="212"/>
                                        </p:tgtEl>
                                        <p:attrNameLst>
                                          <p:attrName>style.visibility</p:attrName>
                                        </p:attrNameLst>
                                      </p:cBhvr>
                                      <p:to>
                                        <p:strVal val="visible"/>
                                      </p:to>
                                    </p:set>
                                    <p:anim calcmode="lin" valueType="num">
                                      <p:cBhvr additive="base">
                                        <p:cTn id="35" dur="1000" fill="hold"/>
                                        <p:tgtEl>
                                          <p:spTgt spid="212"/>
                                        </p:tgtEl>
                                        <p:attrNameLst>
                                          <p:attrName>ppt_x</p:attrName>
                                        </p:attrNameLst>
                                      </p:cBhvr>
                                      <p:tavLst>
                                        <p:tav tm="0">
                                          <p:val>
                                            <p:strVal val="1+#ppt_w/2"/>
                                          </p:val>
                                        </p:tav>
                                        <p:tav tm="100000">
                                          <p:val>
                                            <p:strVal val="#ppt_x"/>
                                          </p:val>
                                        </p:tav>
                                      </p:tavLst>
                                    </p:anim>
                                    <p:anim calcmode="lin" valueType="num">
                                      <p:cBhvr additive="base">
                                        <p:cTn id="36" dur="1000" fill="hold"/>
                                        <p:tgtEl>
                                          <p:spTgt spid="212"/>
                                        </p:tgtEl>
                                        <p:attrNameLst>
                                          <p:attrName>ppt_y</p:attrName>
                                        </p:attrNameLst>
                                      </p:cBhvr>
                                      <p:tavLst>
                                        <p:tav tm="0">
                                          <p:val>
                                            <p:strVal val="#ppt_y"/>
                                          </p:val>
                                        </p:tav>
                                        <p:tav tm="100000">
                                          <p:val>
                                            <p:strVal val="#ppt_y"/>
                                          </p:val>
                                        </p:tav>
                                      </p:tavLst>
                                    </p:anim>
                                  </p:childTnLst>
                                </p:cTn>
                              </p:par>
                              <p:par>
                                <p:cTn id="37" presetID="2" presetClass="entr" presetSubtype="2" accel="20000" decel="60000" fill="hold" grpId="0" nodeType="withEffect">
                                  <p:stCondLst>
                                    <p:cond delay="1000"/>
                                  </p:stCondLst>
                                  <p:childTnLst>
                                    <p:set>
                                      <p:cBhvr>
                                        <p:cTn id="38" dur="1" fill="hold">
                                          <p:stCondLst>
                                            <p:cond delay="0"/>
                                          </p:stCondLst>
                                        </p:cTn>
                                        <p:tgtEl>
                                          <p:spTgt spid="211"/>
                                        </p:tgtEl>
                                        <p:attrNameLst>
                                          <p:attrName>style.visibility</p:attrName>
                                        </p:attrNameLst>
                                      </p:cBhvr>
                                      <p:to>
                                        <p:strVal val="visible"/>
                                      </p:to>
                                    </p:set>
                                    <p:anim calcmode="lin" valueType="num">
                                      <p:cBhvr additive="base">
                                        <p:cTn id="39" dur="1000" fill="hold"/>
                                        <p:tgtEl>
                                          <p:spTgt spid="211"/>
                                        </p:tgtEl>
                                        <p:attrNameLst>
                                          <p:attrName>ppt_x</p:attrName>
                                        </p:attrNameLst>
                                      </p:cBhvr>
                                      <p:tavLst>
                                        <p:tav tm="0">
                                          <p:val>
                                            <p:strVal val="1+#ppt_w/2"/>
                                          </p:val>
                                        </p:tav>
                                        <p:tav tm="100000">
                                          <p:val>
                                            <p:strVal val="#ppt_x"/>
                                          </p:val>
                                        </p:tav>
                                      </p:tavLst>
                                    </p:anim>
                                    <p:anim calcmode="lin" valueType="num">
                                      <p:cBhvr additive="base">
                                        <p:cTn id="40" dur="1000" fill="hold"/>
                                        <p:tgtEl>
                                          <p:spTgt spid="211"/>
                                        </p:tgtEl>
                                        <p:attrNameLst>
                                          <p:attrName>ppt_y</p:attrName>
                                        </p:attrNameLst>
                                      </p:cBhvr>
                                      <p:tavLst>
                                        <p:tav tm="0">
                                          <p:val>
                                            <p:strVal val="#ppt_y"/>
                                          </p:val>
                                        </p:tav>
                                        <p:tav tm="100000">
                                          <p:val>
                                            <p:strVal val="#ppt_y"/>
                                          </p:val>
                                        </p:tav>
                                      </p:tavLst>
                                    </p:anim>
                                  </p:childTnLst>
                                </p:cTn>
                              </p:par>
                              <p:par>
                                <p:cTn id="41" presetID="2" presetClass="entr" presetSubtype="2" accel="20000" decel="60000" fill="hold" grpId="0" nodeType="withEffect">
                                  <p:stCondLst>
                                    <p:cond delay="1000"/>
                                  </p:stCondLst>
                                  <p:childTnLst>
                                    <p:set>
                                      <p:cBhvr>
                                        <p:cTn id="42" dur="1" fill="hold">
                                          <p:stCondLst>
                                            <p:cond delay="0"/>
                                          </p:stCondLst>
                                        </p:cTn>
                                        <p:tgtEl>
                                          <p:spTgt spid="214"/>
                                        </p:tgtEl>
                                        <p:attrNameLst>
                                          <p:attrName>style.visibility</p:attrName>
                                        </p:attrNameLst>
                                      </p:cBhvr>
                                      <p:to>
                                        <p:strVal val="visible"/>
                                      </p:to>
                                    </p:set>
                                    <p:anim calcmode="lin" valueType="num">
                                      <p:cBhvr additive="base">
                                        <p:cTn id="43" dur="1000" fill="hold"/>
                                        <p:tgtEl>
                                          <p:spTgt spid="214"/>
                                        </p:tgtEl>
                                        <p:attrNameLst>
                                          <p:attrName>ppt_x</p:attrName>
                                        </p:attrNameLst>
                                      </p:cBhvr>
                                      <p:tavLst>
                                        <p:tav tm="0">
                                          <p:val>
                                            <p:strVal val="1+#ppt_w/2"/>
                                          </p:val>
                                        </p:tav>
                                        <p:tav tm="100000">
                                          <p:val>
                                            <p:strVal val="#ppt_x"/>
                                          </p:val>
                                        </p:tav>
                                      </p:tavLst>
                                    </p:anim>
                                    <p:anim calcmode="lin" valueType="num">
                                      <p:cBhvr additive="base">
                                        <p:cTn id="44" dur="1000" fill="hold"/>
                                        <p:tgtEl>
                                          <p:spTgt spid="214"/>
                                        </p:tgtEl>
                                        <p:attrNameLst>
                                          <p:attrName>ppt_y</p:attrName>
                                        </p:attrNameLst>
                                      </p:cBhvr>
                                      <p:tavLst>
                                        <p:tav tm="0">
                                          <p:val>
                                            <p:strVal val="#ppt_y"/>
                                          </p:val>
                                        </p:tav>
                                        <p:tav tm="100000">
                                          <p:val>
                                            <p:strVal val="#ppt_y"/>
                                          </p:val>
                                        </p:tav>
                                      </p:tavLst>
                                    </p:anim>
                                  </p:childTnLst>
                                </p:cTn>
                              </p:par>
                              <p:par>
                                <p:cTn id="45" presetID="2" presetClass="entr" presetSubtype="2" accel="20000" decel="60000" fill="hold" grpId="0" nodeType="withEffect">
                                  <p:stCondLst>
                                    <p:cond delay="1000"/>
                                  </p:stCondLst>
                                  <p:childTnLst>
                                    <p:set>
                                      <p:cBhvr>
                                        <p:cTn id="46" dur="1" fill="hold">
                                          <p:stCondLst>
                                            <p:cond delay="0"/>
                                          </p:stCondLst>
                                        </p:cTn>
                                        <p:tgtEl>
                                          <p:spTgt spid="213"/>
                                        </p:tgtEl>
                                        <p:attrNameLst>
                                          <p:attrName>style.visibility</p:attrName>
                                        </p:attrNameLst>
                                      </p:cBhvr>
                                      <p:to>
                                        <p:strVal val="visible"/>
                                      </p:to>
                                    </p:set>
                                    <p:anim calcmode="lin" valueType="num">
                                      <p:cBhvr additive="base">
                                        <p:cTn id="47" dur="1000" fill="hold"/>
                                        <p:tgtEl>
                                          <p:spTgt spid="213"/>
                                        </p:tgtEl>
                                        <p:attrNameLst>
                                          <p:attrName>ppt_x</p:attrName>
                                        </p:attrNameLst>
                                      </p:cBhvr>
                                      <p:tavLst>
                                        <p:tav tm="0">
                                          <p:val>
                                            <p:strVal val="1+#ppt_w/2"/>
                                          </p:val>
                                        </p:tav>
                                        <p:tav tm="100000">
                                          <p:val>
                                            <p:strVal val="#ppt_x"/>
                                          </p:val>
                                        </p:tav>
                                      </p:tavLst>
                                    </p:anim>
                                    <p:anim calcmode="lin" valueType="num">
                                      <p:cBhvr additive="base">
                                        <p:cTn id="48" dur="1000" fill="hold"/>
                                        <p:tgtEl>
                                          <p:spTgt spid="2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0" build="p"/>
      <p:bldP spid="211" grpId="0"/>
      <p:bldP spid="212" grpId="0"/>
      <p:bldP spid="213" grpId="0"/>
      <p:bldP spid="214" grpId="0"/>
      <p:bldP spid="215" grpId="0"/>
      <p:bldP spid="216" grpId="0"/>
      <p:bldP spid="217" grpId="0"/>
      <p:bldP spid="2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EC14484D-90A2-4357-A985-0B9BCB2A71E9}"/>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3F17BF6D-C372-4B8B-91D9-1F981484008C}"/>
              </a:ext>
            </a:extLst>
          </p:cNvPr>
          <p:cNvGrpSpPr/>
          <p:nvPr/>
        </p:nvGrpSpPr>
        <p:grpSpPr>
          <a:xfrm>
            <a:off x="5904509" y="6259949"/>
            <a:ext cx="382982" cy="71632"/>
            <a:chOff x="813442" y="2818906"/>
            <a:chExt cx="382982" cy="71632"/>
          </a:xfrm>
        </p:grpSpPr>
        <p:sp>
          <p:nvSpPr>
            <p:cNvPr id="134" name="Oval 133">
              <a:extLst>
                <a:ext uri="{FF2B5EF4-FFF2-40B4-BE49-F238E27FC236}">
                  <a16:creationId xmlns:a16="http://schemas.microsoft.com/office/drawing/2014/main" id="{C9B13B51-4766-4353-9FBC-DB7D3F96EA9B}"/>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A6378083-6CCB-4840-A5DB-A3CB581EBBC2}"/>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EB45DF9F-3A4A-4849-9BE8-6B895686701A}"/>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7" name="Picture 136">
            <a:extLst>
              <a:ext uri="{FF2B5EF4-FFF2-40B4-BE49-F238E27FC236}">
                <a16:creationId xmlns:a16="http://schemas.microsoft.com/office/drawing/2014/main" id="{01799DB6-03E6-42F8-8539-04A6DFA6B2EE}"/>
              </a:ext>
            </a:extLst>
          </p:cNvPr>
          <p:cNvPicPr>
            <a:picLocks noChangeAspect="1"/>
          </p:cNvPicPr>
          <p:nvPr/>
        </p:nvPicPr>
        <p:blipFill>
          <a:blip r:embed="rId3"/>
          <a:stretch>
            <a:fillRect/>
          </a:stretch>
        </p:blipFill>
        <p:spPr>
          <a:xfrm>
            <a:off x="10275155" y="220992"/>
            <a:ext cx="1555931" cy="875211"/>
          </a:xfrm>
          <a:prstGeom prst="rect">
            <a:avLst/>
          </a:prstGeom>
        </p:spPr>
      </p:pic>
      <p:sp>
        <p:nvSpPr>
          <p:cNvPr id="145" name="TextBox 144">
            <a:extLst>
              <a:ext uri="{FF2B5EF4-FFF2-40B4-BE49-F238E27FC236}">
                <a16:creationId xmlns:a16="http://schemas.microsoft.com/office/drawing/2014/main" id="{AAC8CF06-8395-46B4-A185-A7CC84EE55F4}"/>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sp>
        <p:nvSpPr>
          <p:cNvPr id="149" name="Oval 148">
            <a:extLst>
              <a:ext uri="{FF2B5EF4-FFF2-40B4-BE49-F238E27FC236}">
                <a16:creationId xmlns:a16="http://schemas.microsoft.com/office/drawing/2014/main" id="{725A3721-E379-49DF-ADC9-9954ED7C9F44}"/>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 Placeholder 307">
            <a:extLst>
              <a:ext uri="{FF2B5EF4-FFF2-40B4-BE49-F238E27FC236}">
                <a16:creationId xmlns:a16="http://schemas.microsoft.com/office/drawing/2014/main" id="{E74590C7-DD06-4ED1-80A6-AD1B4FFA0B11}"/>
              </a:ext>
            </a:extLst>
          </p:cNvPr>
          <p:cNvSpPr txBox="1">
            <a:spLocks/>
          </p:cNvSpPr>
          <p:nvPr/>
        </p:nvSpPr>
        <p:spPr>
          <a:xfrm>
            <a:off x="608012" y="320217"/>
            <a:ext cx="3000169"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.Univariate Analysis</a:t>
            </a:r>
          </a:p>
        </p:txBody>
      </p:sp>
      <p:pic>
        <p:nvPicPr>
          <p:cNvPr id="5" name="Picture 4">
            <a:extLst>
              <a:ext uri="{FF2B5EF4-FFF2-40B4-BE49-F238E27FC236}">
                <a16:creationId xmlns:a16="http://schemas.microsoft.com/office/drawing/2014/main" id="{4780A795-8D76-4489-B3B3-7D0F9FDA42D8}"/>
              </a:ext>
            </a:extLst>
          </p:cNvPr>
          <p:cNvPicPr>
            <a:picLocks noChangeAspect="1"/>
          </p:cNvPicPr>
          <p:nvPr/>
        </p:nvPicPr>
        <p:blipFill>
          <a:blip r:embed="rId4"/>
          <a:stretch>
            <a:fillRect/>
          </a:stretch>
        </p:blipFill>
        <p:spPr>
          <a:xfrm>
            <a:off x="3596640" y="929640"/>
            <a:ext cx="4998720" cy="4998720"/>
          </a:xfrm>
          <a:prstGeom prst="rect">
            <a:avLst/>
          </a:prstGeom>
        </p:spPr>
      </p:pic>
    </p:spTree>
    <p:extLst>
      <p:ext uri="{BB962C8B-B14F-4D97-AF65-F5344CB8AC3E}">
        <p14:creationId xmlns:p14="http://schemas.microsoft.com/office/powerpoint/2010/main" val="245168512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1750"/>
                                  </p:stCondLst>
                                  <p:childTnLst>
                                    <p:set>
                                      <p:cBhvr>
                                        <p:cTn id="9" dur="1" fill="hold">
                                          <p:stCondLst>
                                            <p:cond delay="0"/>
                                          </p:stCondLst>
                                        </p:cTn>
                                        <p:tgtEl>
                                          <p:spTgt spid="133"/>
                                        </p:tgtEl>
                                        <p:attrNameLst>
                                          <p:attrName>style.visibility</p:attrName>
                                        </p:attrNameLst>
                                      </p:cBhvr>
                                      <p:to>
                                        <p:strVal val="visible"/>
                                      </p:to>
                                    </p:set>
                                    <p:animEffect transition="in" filter="fade">
                                      <p:cBhvr>
                                        <p:cTn id="10" dur="500"/>
                                        <p:tgtEl>
                                          <p:spTgt spid="1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animEffect transition="in" filter="fade">
                                      <p:cBhvr>
                                        <p:cTn id="13"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EC14484D-90A2-4357-A985-0B9BCB2A71E9}"/>
              </a:ext>
            </a:extLst>
          </p:cNvPr>
          <p:cNvCxnSpPr/>
          <p:nvPr/>
        </p:nvCxnSpPr>
        <p:spPr>
          <a:xfrm>
            <a:off x="608012" y="6477000"/>
            <a:ext cx="9756775" cy="0"/>
          </a:xfrm>
          <a:prstGeom prst="line">
            <a:avLst/>
          </a:prstGeom>
          <a:ln w="12700">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pic>
        <p:nvPicPr>
          <p:cNvPr id="137" name="Picture 136">
            <a:extLst>
              <a:ext uri="{FF2B5EF4-FFF2-40B4-BE49-F238E27FC236}">
                <a16:creationId xmlns:a16="http://schemas.microsoft.com/office/drawing/2014/main" id="{01799DB6-03E6-42F8-8539-04A6DFA6B2EE}"/>
              </a:ext>
            </a:extLst>
          </p:cNvPr>
          <p:cNvPicPr>
            <a:picLocks noChangeAspect="1"/>
          </p:cNvPicPr>
          <p:nvPr/>
        </p:nvPicPr>
        <p:blipFill>
          <a:blip r:embed="rId3"/>
          <a:stretch>
            <a:fillRect/>
          </a:stretch>
        </p:blipFill>
        <p:spPr>
          <a:xfrm>
            <a:off x="10275155" y="220992"/>
            <a:ext cx="1555931" cy="875211"/>
          </a:xfrm>
          <a:prstGeom prst="rect">
            <a:avLst/>
          </a:prstGeom>
        </p:spPr>
      </p:pic>
      <p:sp>
        <p:nvSpPr>
          <p:cNvPr id="145" name="TextBox 144">
            <a:extLst>
              <a:ext uri="{FF2B5EF4-FFF2-40B4-BE49-F238E27FC236}">
                <a16:creationId xmlns:a16="http://schemas.microsoft.com/office/drawing/2014/main" id="{AAC8CF06-8395-46B4-A185-A7CC84EE55F4}"/>
              </a:ext>
            </a:extLst>
          </p:cNvPr>
          <p:cNvSpPr txBox="1"/>
          <p:nvPr/>
        </p:nvSpPr>
        <p:spPr>
          <a:xfrm>
            <a:off x="10680087" y="6130302"/>
            <a:ext cx="1150999" cy="693395"/>
          </a:xfrm>
          <a:prstGeom prst="rect">
            <a:avLst/>
          </a:prstGeom>
          <a:noFill/>
        </p:spPr>
        <p:txBody>
          <a:bodyPr wrap="square" rtlCol="0">
            <a:spAutoFit/>
          </a:bodyPr>
          <a:lstStyle/>
          <a:p>
            <a:pPr>
              <a:lnSpc>
                <a:spcPct val="150000"/>
              </a:lnSpc>
            </a:pPr>
            <a:r>
              <a:rPr lang="en-US" sz="900" b="1" dirty="0">
                <a:solidFill>
                  <a:schemeClr val="accent1"/>
                </a:solidFill>
              </a:rPr>
              <a:t>Airlines Satisfaction </a:t>
            </a:r>
            <a:r>
              <a:rPr lang="en-US" sz="900" dirty="0">
                <a:solidFill>
                  <a:schemeClr val="bg2">
                    <a:lumMod val="85000"/>
                  </a:schemeClr>
                </a:solidFill>
              </a:rPr>
              <a:t>Analysis</a:t>
            </a:r>
          </a:p>
        </p:txBody>
      </p:sp>
      <p:grpSp>
        <p:nvGrpSpPr>
          <p:cNvPr id="5" name="Group 4">
            <a:extLst>
              <a:ext uri="{FF2B5EF4-FFF2-40B4-BE49-F238E27FC236}">
                <a16:creationId xmlns:a16="http://schemas.microsoft.com/office/drawing/2014/main" id="{9652FA1A-3424-4477-8DC2-ADDAF4D4CCC7}"/>
              </a:ext>
            </a:extLst>
          </p:cNvPr>
          <p:cNvGrpSpPr/>
          <p:nvPr/>
        </p:nvGrpSpPr>
        <p:grpSpPr>
          <a:xfrm>
            <a:off x="3943056" y="713028"/>
            <a:ext cx="2579664" cy="383175"/>
            <a:chOff x="448993" y="703392"/>
            <a:chExt cx="2579664" cy="383175"/>
          </a:xfrm>
        </p:grpSpPr>
        <p:sp>
          <p:nvSpPr>
            <p:cNvPr id="149" name="Oval 148">
              <a:extLst>
                <a:ext uri="{FF2B5EF4-FFF2-40B4-BE49-F238E27FC236}">
                  <a16:creationId xmlns:a16="http://schemas.microsoft.com/office/drawing/2014/main" id="{725A3721-E379-49DF-ADC9-9954ED7C9F44}"/>
                </a:ext>
              </a:extLst>
            </p:cNvPr>
            <p:cNvSpPr/>
            <p:nvPr/>
          </p:nvSpPr>
          <p:spPr>
            <a:xfrm>
              <a:off x="448993" y="815470"/>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 Placeholder 307">
              <a:extLst>
                <a:ext uri="{FF2B5EF4-FFF2-40B4-BE49-F238E27FC236}">
                  <a16:creationId xmlns:a16="http://schemas.microsoft.com/office/drawing/2014/main" id="{C79CF387-2461-48BE-B34B-D80B054E0B0C}"/>
                </a:ext>
              </a:extLst>
            </p:cNvPr>
            <p:cNvSpPr txBox="1">
              <a:spLocks/>
            </p:cNvSpPr>
            <p:nvPr/>
          </p:nvSpPr>
          <p:spPr>
            <a:xfrm>
              <a:off x="608013" y="703392"/>
              <a:ext cx="2420644"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.Multivariate analysis</a:t>
              </a:r>
            </a:p>
          </p:txBody>
        </p:sp>
      </p:grpSp>
      <p:pic>
        <p:nvPicPr>
          <p:cNvPr id="3" name="Picture 2">
            <a:extLst>
              <a:ext uri="{FF2B5EF4-FFF2-40B4-BE49-F238E27FC236}">
                <a16:creationId xmlns:a16="http://schemas.microsoft.com/office/drawing/2014/main" id="{54B2C2FA-C0EE-407F-A882-94916988E375}"/>
              </a:ext>
            </a:extLst>
          </p:cNvPr>
          <p:cNvPicPr>
            <a:picLocks noChangeAspect="1"/>
          </p:cNvPicPr>
          <p:nvPr/>
        </p:nvPicPr>
        <p:blipFill>
          <a:blip r:embed="rId4"/>
          <a:stretch>
            <a:fillRect/>
          </a:stretch>
        </p:blipFill>
        <p:spPr>
          <a:xfrm>
            <a:off x="599932" y="1208281"/>
            <a:ext cx="9764855" cy="4893416"/>
          </a:xfrm>
          <a:prstGeom prst="rect">
            <a:avLst/>
          </a:prstGeom>
        </p:spPr>
      </p:pic>
    </p:spTree>
    <p:extLst>
      <p:ext uri="{BB962C8B-B14F-4D97-AF65-F5344CB8AC3E}">
        <p14:creationId xmlns:p14="http://schemas.microsoft.com/office/powerpoint/2010/main" val="120695972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Oval 41">
            <a:extLst>
              <a:ext uri="{FF2B5EF4-FFF2-40B4-BE49-F238E27FC236}">
                <a16:creationId xmlns:a16="http://schemas.microsoft.com/office/drawing/2014/main" id="{6BAF3ED8-9D08-4D33-939D-BCC1744B601B}"/>
              </a:ext>
            </a:extLst>
          </p:cNvPr>
          <p:cNvSpPr/>
          <p:nvPr/>
        </p:nvSpPr>
        <p:spPr>
          <a:xfrm>
            <a:off x="448993" y="432295"/>
            <a:ext cx="159020" cy="159020"/>
          </a:xfrm>
          <a:prstGeom prst="ellipse">
            <a:avLst/>
          </a:prstGeom>
          <a:noFill/>
          <a:ln w="25400">
            <a:gradFill>
              <a:gsLst>
                <a:gs pos="0">
                  <a:schemeClr val="accent1"/>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3" name="Group 112">
            <a:extLst>
              <a:ext uri="{FF2B5EF4-FFF2-40B4-BE49-F238E27FC236}">
                <a16:creationId xmlns:a16="http://schemas.microsoft.com/office/drawing/2014/main" id="{4A954A88-5FA5-4ED6-855F-C2FF462B49C7}"/>
              </a:ext>
            </a:extLst>
          </p:cNvPr>
          <p:cNvGrpSpPr/>
          <p:nvPr/>
        </p:nvGrpSpPr>
        <p:grpSpPr>
          <a:xfrm>
            <a:off x="5904509" y="1390246"/>
            <a:ext cx="382982" cy="71632"/>
            <a:chOff x="813442" y="2818906"/>
            <a:chExt cx="382982" cy="71632"/>
          </a:xfrm>
        </p:grpSpPr>
        <p:sp>
          <p:nvSpPr>
            <p:cNvPr id="116" name="Oval 115">
              <a:extLst>
                <a:ext uri="{FF2B5EF4-FFF2-40B4-BE49-F238E27FC236}">
                  <a16:creationId xmlns:a16="http://schemas.microsoft.com/office/drawing/2014/main" id="{A8F3D626-5F64-4ECE-9FD6-4E417965A683}"/>
                </a:ext>
              </a:extLst>
            </p:cNvPr>
            <p:cNvSpPr/>
            <p:nvPr/>
          </p:nvSpPr>
          <p:spPr>
            <a:xfrm>
              <a:off x="81344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BF23BDD6-B513-488C-93B4-770AF433239A}"/>
                </a:ext>
              </a:extLst>
            </p:cNvPr>
            <p:cNvSpPr/>
            <p:nvPr/>
          </p:nvSpPr>
          <p:spPr>
            <a:xfrm>
              <a:off x="969117"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1CC5DDEB-3975-4AA5-B77A-D9D8D65141DE}"/>
                </a:ext>
              </a:extLst>
            </p:cNvPr>
            <p:cNvSpPr/>
            <p:nvPr/>
          </p:nvSpPr>
          <p:spPr>
            <a:xfrm>
              <a:off x="1124792" y="2818906"/>
              <a:ext cx="71632" cy="71632"/>
            </a:xfrm>
            <a:prstGeom prst="ellipse">
              <a:avLst/>
            </a:prstGeom>
            <a:gradFill>
              <a:gsLst>
                <a:gs pos="0">
                  <a:schemeClr val="accent1"/>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23" name="Picture 122">
            <a:extLst>
              <a:ext uri="{FF2B5EF4-FFF2-40B4-BE49-F238E27FC236}">
                <a16:creationId xmlns:a16="http://schemas.microsoft.com/office/drawing/2014/main" id="{7D3116F2-6319-4F3B-A503-0C907A132E64}"/>
              </a:ext>
            </a:extLst>
          </p:cNvPr>
          <p:cNvPicPr>
            <a:picLocks noChangeAspect="1"/>
          </p:cNvPicPr>
          <p:nvPr/>
        </p:nvPicPr>
        <p:blipFill>
          <a:blip r:embed="rId2"/>
          <a:stretch>
            <a:fillRect/>
          </a:stretch>
        </p:blipFill>
        <p:spPr>
          <a:xfrm>
            <a:off x="10275155" y="220992"/>
            <a:ext cx="1555931" cy="875211"/>
          </a:xfrm>
          <a:prstGeom prst="rect">
            <a:avLst/>
          </a:prstGeom>
        </p:spPr>
      </p:pic>
      <p:sp>
        <p:nvSpPr>
          <p:cNvPr id="38" name="Text Placeholder 307">
            <a:extLst>
              <a:ext uri="{FF2B5EF4-FFF2-40B4-BE49-F238E27FC236}">
                <a16:creationId xmlns:a16="http://schemas.microsoft.com/office/drawing/2014/main" id="{33ABE759-732F-46EE-A4E6-10EA2225E157}"/>
              </a:ext>
            </a:extLst>
          </p:cNvPr>
          <p:cNvSpPr txBox="1">
            <a:spLocks/>
          </p:cNvSpPr>
          <p:nvPr/>
        </p:nvSpPr>
        <p:spPr>
          <a:xfrm>
            <a:off x="608012" y="320217"/>
            <a:ext cx="3010097" cy="383175"/>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100000"/>
              </a:lnSpc>
              <a:spcBef>
                <a:spcPts val="0"/>
              </a:spcBef>
              <a:buFont typeface="Arial" panose="020B0604020202020204" pitchFamily="34" charset="0"/>
              <a:buNone/>
              <a:defRPr sz="3200" b="0" kern="1200">
                <a:solidFill>
                  <a:schemeClr val="accent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200" dirty="0"/>
              <a:t>.Data Preprocess summary</a:t>
            </a:r>
          </a:p>
        </p:txBody>
      </p:sp>
      <p:grpSp>
        <p:nvGrpSpPr>
          <p:cNvPr id="7" name="Group 6">
            <a:extLst>
              <a:ext uri="{FF2B5EF4-FFF2-40B4-BE49-F238E27FC236}">
                <a16:creationId xmlns:a16="http://schemas.microsoft.com/office/drawing/2014/main" id="{E8305353-7589-4419-8842-F146547C2223}"/>
              </a:ext>
            </a:extLst>
          </p:cNvPr>
          <p:cNvGrpSpPr/>
          <p:nvPr/>
        </p:nvGrpSpPr>
        <p:grpSpPr>
          <a:xfrm>
            <a:off x="436812" y="2084289"/>
            <a:ext cx="11382093" cy="4133575"/>
            <a:chOff x="551883" y="2350465"/>
            <a:chExt cx="11382093" cy="4133575"/>
          </a:xfrm>
        </p:grpSpPr>
        <p:grpSp>
          <p:nvGrpSpPr>
            <p:cNvPr id="5" name="Group 4">
              <a:extLst>
                <a:ext uri="{FF2B5EF4-FFF2-40B4-BE49-F238E27FC236}">
                  <a16:creationId xmlns:a16="http://schemas.microsoft.com/office/drawing/2014/main" id="{7D17B54F-A91E-4B85-ADBD-9347BEB47FD3}"/>
                </a:ext>
              </a:extLst>
            </p:cNvPr>
            <p:cNvGrpSpPr/>
            <p:nvPr/>
          </p:nvGrpSpPr>
          <p:grpSpPr>
            <a:xfrm>
              <a:off x="551883" y="2699690"/>
              <a:ext cx="11382093" cy="3784350"/>
              <a:chOff x="551883" y="2699690"/>
              <a:chExt cx="15070123" cy="3784350"/>
            </a:xfrm>
          </p:grpSpPr>
          <p:sp>
            <p:nvSpPr>
              <p:cNvPr id="44" name="Rectangle: Rounded Corners 43">
                <a:extLst>
                  <a:ext uri="{FF2B5EF4-FFF2-40B4-BE49-F238E27FC236}">
                    <a16:creationId xmlns:a16="http://schemas.microsoft.com/office/drawing/2014/main" id="{6E25D7A1-45BC-4554-9586-F2FDC021935F}"/>
                  </a:ext>
                </a:extLst>
              </p:cNvPr>
              <p:cNvSpPr/>
              <p:nvPr/>
            </p:nvSpPr>
            <p:spPr>
              <a:xfrm>
                <a:off x="551883" y="2699690"/>
                <a:ext cx="1828800" cy="834586"/>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8D5CFA94-7C98-4F5D-9A6C-B0F2E8C3EFA4}"/>
                  </a:ext>
                </a:extLst>
              </p:cNvPr>
              <p:cNvSpPr/>
              <p:nvPr/>
            </p:nvSpPr>
            <p:spPr>
              <a:xfrm>
                <a:off x="3033911" y="2699690"/>
                <a:ext cx="1828800" cy="834586"/>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Rounded Corners 45">
                <a:extLst>
                  <a:ext uri="{FF2B5EF4-FFF2-40B4-BE49-F238E27FC236}">
                    <a16:creationId xmlns:a16="http://schemas.microsoft.com/office/drawing/2014/main" id="{D6D6B222-5F53-42D7-87FE-DCFFEAAE912D}"/>
                  </a:ext>
                </a:extLst>
              </p:cNvPr>
              <p:cNvSpPr/>
              <p:nvPr/>
            </p:nvSpPr>
            <p:spPr>
              <a:xfrm>
                <a:off x="5564574" y="2699690"/>
                <a:ext cx="1828800" cy="834586"/>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220B82E6-E7F1-44A7-AB00-CE51D63E36C7}"/>
                  </a:ext>
                </a:extLst>
              </p:cNvPr>
              <p:cNvSpPr/>
              <p:nvPr/>
            </p:nvSpPr>
            <p:spPr>
              <a:xfrm>
                <a:off x="12002062" y="2699690"/>
                <a:ext cx="3377341" cy="834586"/>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2DD0BE9A-FD8E-4C03-869A-746AAC52546C}"/>
                  </a:ext>
                </a:extLst>
              </p:cNvPr>
              <p:cNvSpPr txBox="1"/>
              <p:nvPr/>
            </p:nvSpPr>
            <p:spPr>
              <a:xfrm>
                <a:off x="874347" y="2855372"/>
                <a:ext cx="1183870" cy="523220"/>
              </a:xfrm>
              <a:prstGeom prst="rect">
                <a:avLst/>
              </a:prstGeom>
              <a:noFill/>
            </p:spPr>
            <p:txBody>
              <a:bodyPr wrap="square" rtlCol="0">
                <a:spAutoFit/>
              </a:bodyPr>
              <a:lstStyle/>
              <a:p>
                <a:pPr algn="ctr"/>
                <a:r>
                  <a:rPr lang="en-US"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Missing Values</a:t>
                </a:r>
                <a:endParaRPr lang="en-ID"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55" name="TextBox 54">
                <a:extLst>
                  <a:ext uri="{FF2B5EF4-FFF2-40B4-BE49-F238E27FC236}">
                    <a16:creationId xmlns:a16="http://schemas.microsoft.com/office/drawing/2014/main" id="{D3010C75-ADA9-4E27-9832-F65C38A31B3E}"/>
                  </a:ext>
                </a:extLst>
              </p:cNvPr>
              <p:cNvSpPr txBox="1"/>
              <p:nvPr/>
            </p:nvSpPr>
            <p:spPr>
              <a:xfrm>
                <a:off x="3193024" y="2855372"/>
                <a:ext cx="1510574" cy="523220"/>
              </a:xfrm>
              <a:prstGeom prst="rect">
                <a:avLst/>
              </a:prstGeom>
              <a:noFill/>
            </p:spPr>
            <p:txBody>
              <a:bodyPr wrap="square" rtlCol="0">
                <a:spAutoFit/>
              </a:bodyPr>
              <a:lstStyle/>
              <a:p>
                <a:pPr algn="ctr"/>
                <a:r>
                  <a:rPr lang="en-US"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Class Imbalance</a:t>
                </a:r>
                <a:endParaRPr lang="en-ID"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04" name="TextBox 103">
                <a:extLst>
                  <a:ext uri="{FF2B5EF4-FFF2-40B4-BE49-F238E27FC236}">
                    <a16:creationId xmlns:a16="http://schemas.microsoft.com/office/drawing/2014/main" id="{AB7193AA-A91A-4D97-8B59-D569CDFD4678}"/>
                  </a:ext>
                </a:extLst>
              </p:cNvPr>
              <p:cNvSpPr txBox="1"/>
              <p:nvPr/>
            </p:nvSpPr>
            <p:spPr>
              <a:xfrm>
                <a:off x="551883" y="4387440"/>
                <a:ext cx="1828800" cy="1334853"/>
              </a:xfrm>
              <a:prstGeom prst="rect">
                <a:avLst/>
              </a:prstGeom>
              <a:noFill/>
            </p:spPr>
            <p:txBody>
              <a:bodyPr wrap="square" rtlCol="0" anchor="t">
                <a:spAutoFit/>
              </a:bodyPr>
              <a:lstStyle/>
              <a:p>
                <a:pPr>
                  <a:lnSpc>
                    <a:spcPct val="150000"/>
                  </a:lnSpc>
                </a:pPr>
                <a:r>
                  <a:rPr lang="en-US" sz="1100" dirty="0" err="1">
                    <a:solidFill>
                      <a:schemeClr val="bg2"/>
                    </a:solidFill>
                  </a:rPr>
                  <a:t>Hanya</a:t>
                </a:r>
                <a:r>
                  <a:rPr lang="en-US" sz="1100" dirty="0">
                    <a:solidFill>
                      <a:schemeClr val="bg2"/>
                    </a:solidFill>
                  </a:rPr>
                  <a:t> </a:t>
                </a:r>
                <a:r>
                  <a:rPr lang="en-US" sz="1100" dirty="0" err="1">
                    <a:solidFill>
                      <a:schemeClr val="bg2"/>
                    </a:solidFill>
                  </a:rPr>
                  <a:t>ada</a:t>
                </a:r>
                <a:r>
                  <a:rPr lang="en-US" sz="1100" dirty="0">
                    <a:solidFill>
                      <a:schemeClr val="bg2"/>
                    </a:solidFill>
                  </a:rPr>
                  <a:t> 0,3% data yang </a:t>
                </a:r>
                <a:r>
                  <a:rPr lang="en-US" sz="1100" dirty="0" err="1">
                    <a:solidFill>
                      <a:schemeClr val="bg2"/>
                    </a:solidFill>
                  </a:rPr>
                  <a:t>hilang</a:t>
                </a:r>
                <a:r>
                  <a:rPr lang="en-US" sz="1100" dirty="0">
                    <a:solidFill>
                      <a:schemeClr val="bg2"/>
                    </a:solidFill>
                  </a:rPr>
                  <a:t> </a:t>
                </a:r>
                <a:r>
                  <a:rPr lang="en-US" sz="1100" dirty="0" err="1">
                    <a:solidFill>
                      <a:schemeClr val="bg2"/>
                    </a:solidFill>
                  </a:rPr>
                  <a:t>setelah</a:t>
                </a:r>
                <a:r>
                  <a:rPr lang="en-US" sz="1100" dirty="0">
                    <a:solidFill>
                      <a:schemeClr val="bg2"/>
                    </a:solidFill>
                  </a:rPr>
                  <a:t> drop pada </a:t>
                </a:r>
                <a:r>
                  <a:rPr lang="en-US" sz="1100" dirty="0" err="1">
                    <a:solidFill>
                      <a:schemeClr val="bg2"/>
                    </a:solidFill>
                  </a:rPr>
                  <a:t>fitur</a:t>
                </a:r>
                <a:r>
                  <a:rPr lang="en-US" sz="1100" dirty="0">
                    <a:solidFill>
                      <a:schemeClr val="bg2"/>
                    </a:solidFill>
                  </a:rPr>
                  <a:t> “Arrival delay in Minutes”</a:t>
                </a:r>
              </a:p>
            </p:txBody>
          </p:sp>
          <p:cxnSp>
            <p:nvCxnSpPr>
              <p:cNvPr id="140" name="Straight Connector 139">
                <a:extLst>
                  <a:ext uri="{FF2B5EF4-FFF2-40B4-BE49-F238E27FC236}">
                    <a16:creationId xmlns:a16="http://schemas.microsoft.com/office/drawing/2014/main" id="{F9840798-0827-4FBE-9768-37E021B05AB8}"/>
                  </a:ext>
                </a:extLst>
              </p:cNvPr>
              <p:cNvCxnSpPr>
                <a:cxnSpLocks/>
              </p:cNvCxnSpPr>
              <p:nvPr/>
            </p:nvCxnSpPr>
            <p:spPr>
              <a:xfrm>
                <a:off x="1466283" y="376592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69277272-F912-4405-91C6-8E6B3F50AEF0}"/>
                  </a:ext>
                </a:extLst>
              </p:cNvPr>
              <p:cNvCxnSpPr>
                <a:cxnSpLocks/>
              </p:cNvCxnSpPr>
              <p:nvPr/>
            </p:nvCxnSpPr>
            <p:spPr>
              <a:xfrm>
                <a:off x="3964313" y="376592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DECEF7DD-A49D-47B8-A5E7-4C3EB311F24D}"/>
                  </a:ext>
                </a:extLst>
              </p:cNvPr>
              <p:cNvCxnSpPr>
                <a:cxnSpLocks/>
              </p:cNvCxnSpPr>
              <p:nvPr/>
            </p:nvCxnSpPr>
            <p:spPr>
              <a:xfrm>
                <a:off x="6478974" y="376592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27344383-3200-4E06-9B34-D1597254149E}"/>
                  </a:ext>
                </a:extLst>
              </p:cNvPr>
              <p:cNvCxnSpPr>
                <a:cxnSpLocks/>
              </p:cNvCxnSpPr>
              <p:nvPr/>
            </p:nvCxnSpPr>
            <p:spPr>
              <a:xfrm>
                <a:off x="13630567" y="376592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E9C1C3DA-7AB2-4BEE-8340-B3D8529A412D}"/>
                  </a:ext>
                </a:extLst>
              </p:cNvPr>
              <p:cNvSpPr txBox="1"/>
              <p:nvPr/>
            </p:nvSpPr>
            <p:spPr>
              <a:xfrm>
                <a:off x="3047999" y="4387440"/>
                <a:ext cx="1828800" cy="1843518"/>
              </a:xfrm>
              <a:prstGeom prst="rect">
                <a:avLst/>
              </a:prstGeom>
              <a:noFill/>
            </p:spPr>
            <p:txBody>
              <a:bodyPr wrap="square" rtlCol="0" anchor="t">
                <a:spAutoFit/>
              </a:bodyPr>
              <a:lstStyle/>
              <a:p>
                <a:pPr>
                  <a:lnSpc>
                    <a:spcPct val="150000"/>
                  </a:lnSpc>
                </a:pPr>
                <a:r>
                  <a:rPr lang="en-US" sz="1100" dirty="0" err="1">
                    <a:solidFill>
                      <a:schemeClr val="bg2"/>
                    </a:solidFill>
                    <a:latin typeface="Montserrat Light" panose="00000400000000000000" pitchFamily="50" charset="0"/>
                  </a:rPr>
                  <a:t>Berdasarkan</a:t>
                </a:r>
                <a:r>
                  <a:rPr lang="en-US" sz="1100" dirty="0">
                    <a:solidFill>
                      <a:schemeClr val="bg2"/>
                    </a:solidFill>
                    <a:latin typeface="Montserrat Light" panose="00000400000000000000" pitchFamily="50" charset="0"/>
                  </a:rPr>
                  <a:t> </a:t>
                </a:r>
                <a:r>
                  <a:rPr lang="en-US" sz="1100" dirty="0" err="1">
                    <a:solidFill>
                      <a:schemeClr val="bg2"/>
                    </a:solidFill>
                    <a:latin typeface="Montserrat Light" panose="00000400000000000000" pitchFamily="50" charset="0"/>
                  </a:rPr>
                  <a:t>grafik</a:t>
                </a:r>
                <a:r>
                  <a:rPr lang="en-US" sz="1100" dirty="0">
                    <a:solidFill>
                      <a:schemeClr val="bg2"/>
                    </a:solidFill>
                    <a:latin typeface="Montserrat Light" panose="00000400000000000000" pitchFamily="50" charset="0"/>
                  </a:rPr>
                  <a:t> </a:t>
                </a:r>
                <a:r>
                  <a:rPr lang="en-US" sz="1100" dirty="0" err="1">
                    <a:solidFill>
                      <a:schemeClr val="bg2"/>
                    </a:solidFill>
                    <a:latin typeface="Montserrat Light" panose="00000400000000000000" pitchFamily="50" charset="0"/>
                  </a:rPr>
                  <a:t>dapat</a:t>
                </a:r>
                <a:r>
                  <a:rPr lang="en-US" sz="1100" dirty="0">
                    <a:solidFill>
                      <a:schemeClr val="bg2"/>
                    </a:solidFill>
                    <a:latin typeface="Montserrat Light" panose="00000400000000000000" pitchFamily="50" charset="0"/>
                  </a:rPr>
                  <a:t> di </a:t>
                </a:r>
                <a:r>
                  <a:rPr lang="en-US" sz="1100" dirty="0" err="1">
                    <a:solidFill>
                      <a:schemeClr val="bg2"/>
                    </a:solidFill>
                    <a:latin typeface="Montserrat Light" panose="00000400000000000000" pitchFamily="50" charset="0"/>
                  </a:rPr>
                  <a:t>simpulkan</a:t>
                </a:r>
                <a:r>
                  <a:rPr lang="en-US" sz="1100" dirty="0">
                    <a:solidFill>
                      <a:schemeClr val="bg2"/>
                    </a:solidFill>
                    <a:latin typeface="Montserrat Light" panose="00000400000000000000" pitchFamily="50" charset="0"/>
                  </a:rPr>
                  <a:t> </a:t>
                </a:r>
                <a:r>
                  <a:rPr lang="en-US" sz="1100" dirty="0" err="1">
                    <a:solidFill>
                      <a:schemeClr val="bg2"/>
                    </a:solidFill>
                    <a:latin typeface="Montserrat Light" panose="00000400000000000000" pitchFamily="50" charset="0"/>
                  </a:rPr>
                  <a:t>bahwa</a:t>
                </a:r>
                <a:r>
                  <a:rPr lang="en-US" sz="1100" dirty="0">
                    <a:solidFill>
                      <a:schemeClr val="bg2"/>
                    </a:solidFill>
                    <a:latin typeface="Montserrat Light" panose="00000400000000000000" pitchFamily="50" charset="0"/>
                  </a:rPr>
                  <a:t> feature target </a:t>
                </a:r>
                <a:r>
                  <a:rPr lang="en-US" sz="1100" dirty="0" err="1">
                    <a:solidFill>
                      <a:schemeClr val="bg2"/>
                    </a:solidFill>
                    <a:latin typeface="Montserrat Light" panose="00000400000000000000" pitchFamily="50" charset="0"/>
                  </a:rPr>
                  <a:t>memiliki</a:t>
                </a:r>
                <a:r>
                  <a:rPr lang="en-US" sz="1100" dirty="0">
                    <a:solidFill>
                      <a:schemeClr val="bg2"/>
                    </a:solidFill>
                    <a:latin typeface="Montserrat Light" panose="00000400000000000000" pitchFamily="50" charset="0"/>
                  </a:rPr>
                  <a:t> data yang balance.</a:t>
                </a:r>
              </a:p>
            </p:txBody>
          </p:sp>
          <p:sp>
            <p:nvSpPr>
              <p:cNvPr id="126" name="TextBox 125">
                <a:extLst>
                  <a:ext uri="{FF2B5EF4-FFF2-40B4-BE49-F238E27FC236}">
                    <a16:creationId xmlns:a16="http://schemas.microsoft.com/office/drawing/2014/main" id="{B9F4C69F-31B3-4F17-8219-0C5006E60538}"/>
                  </a:ext>
                </a:extLst>
              </p:cNvPr>
              <p:cNvSpPr txBox="1"/>
              <p:nvPr/>
            </p:nvSpPr>
            <p:spPr>
              <a:xfrm>
                <a:off x="5799654" y="2855372"/>
                <a:ext cx="1358641" cy="523220"/>
              </a:xfrm>
              <a:prstGeom prst="rect">
                <a:avLst/>
              </a:prstGeom>
              <a:noFill/>
            </p:spPr>
            <p:txBody>
              <a:bodyPr wrap="square" rtlCol="0">
                <a:spAutoFit/>
              </a:bodyPr>
              <a:lstStyle/>
              <a:p>
                <a:pPr algn="ctr"/>
                <a:r>
                  <a:rPr lang="en-US"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Features Encoding</a:t>
                </a:r>
                <a:endParaRPr lang="en-ID"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27" name="TextBox 126">
                <a:extLst>
                  <a:ext uri="{FF2B5EF4-FFF2-40B4-BE49-F238E27FC236}">
                    <a16:creationId xmlns:a16="http://schemas.microsoft.com/office/drawing/2014/main" id="{AA040A55-70E6-421E-A956-390CF08C026E}"/>
                  </a:ext>
                </a:extLst>
              </p:cNvPr>
              <p:cNvSpPr txBox="1"/>
              <p:nvPr/>
            </p:nvSpPr>
            <p:spPr>
              <a:xfrm>
                <a:off x="5426488" y="4387440"/>
                <a:ext cx="2372797" cy="2096600"/>
              </a:xfrm>
              <a:prstGeom prst="rect">
                <a:avLst/>
              </a:prstGeom>
              <a:noFill/>
            </p:spPr>
            <p:txBody>
              <a:bodyPr wrap="square" rtlCol="0" anchor="t">
                <a:spAutoFit/>
              </a:bodyPr>
              <a:lstStyle/>
              <a:p>
                <a:pPr>
                  <a:lnSpc>
                    <a:spcPct val="150000"/>
                  </a:lnSpc>
                </a:pPr>
                <a:r>
                  <a:rPr lang="en-US" sz="1100" dirty="0">
                    <a:solidFill>
                      <a:schemeClr val="bg2"/>
                    </a:solidFill>
                  </a:rPr>
                  <a:t>Pada proses </a:t>
                </a:r>
                <a:r>
                  <a:rPr lang="en-US" sz="1100" dirty="0" err="1">
                    <a:solidFill>
                      <a:schemeClr val="bg2"/>
                    </a:solidFill>
                  </a:rPr>
                  <a:t>ini</a:t>
                </a:r>
                <a:r>
                  <a:rPr lang="en-US" sz="1100" dirty="0">
                    <a:solidFill>
                      <a:schemeClr val="bg2"/>
                    </a:solidFill>
                  </a:rPr>
                  <a:t> kami </a:t>
                </a:r>
                <a:r>
                  <a:rPr lang="en-US" sz="1100" dirty="0" err="1">
                    <a:solidFill>
                      <a:schemeClr val="bg2"/>
                    </a:solidFill>
                  </a:rPr>
                  <a:t>melakukan</a:t>
                </a:r>
                <a:r>
                  <a:rPr lang="en-US" sz="1100" dirty="0">
                    <a:solidFill>
                      <a:schemeClr val="bg2"/>
                    </a:solidFill>
                  </a:rPr>
                  <a:t> 2 </a:t>
                </a:r>
                <a:r>
                  <a:rPr lang="en-US" sz="1100" dirty="0" err="1">
                    <a:solidFill>
                      <a:schemeClr val="bg2"/>
                    </a:solidFill>
                  </a:rPr>
                  <a:t>hal</a:t>
                </a:r>
                <a:r>
                  <a:rPr lang="en-US" sz="1100" dirty="0">
                    <a:solidFill>
                      <a:schemeClr val="bg2"/>
                    </a:solidFill>
                  </a:rPr>
                  <a:t> : </a:t>
                </a:r>
                <a:r>
                  <a:rPr lang="en-US" sz="1100" dirty="0" err="1">
                    <a:solidFill>
                      <a:schemeClr val="bg2"/>
                    </a:solidFill>
                  </a:rPr>
                  <a:t>Merubah</a:t>
                </a:r>
                <a:r>
                  <a:rPr lang="en-US" sz="1100" dirty="0">
                    <a:solidFill>
                      <a:schemeClr val="bg2"/>
                    </a:solidFill>
                  </a:rPr>
                  <a:t> feature target </a:t>
                </a:r>
                <a:r>
                  <a:rPr lang="en-US" sz="1100" dirty="0" err="1">
                    <a:solidFill>
                      <a:schemeClr val="bg2"/>
                    </a:solidFill>
                  </a:rPr>
                  <a:t>menjadi</a:t>
                </a:r>
                <a:r>
                  <a:rPr lang="en-US" sz="1100" dirty="0">
                    <a:solidFill>
                      <a:schemeClr val="bg2"/>
                    </a:solidFill>
                  </a:rPr>
                  <a:t> 0 dan 1.</a:t>
                </a:r>
              </a:p>
              <a:p>
                <a:pPr>
                  <a:lnSpc>
                    <a:spcPct val="150000"/>
                  </a:lnSpc>
                </a:pPr>
                <a:r>
                  <a:rPr lang="en-US" sz="1100" dirty="0" err="1">
                    <a:solidFill>
                      <a:schemeClr val="bg2"/>
                    </a:solidFill>
                  </a:rPr>
                  <a:t>Menambah</a:t>
                </a:r>
                <a:r>
                  <a:rPr lang="en-US" sz="1100" dirty="0">
                    <a:solidFill>
                      <a:schemeClr val="bg2"/>
                    </a:solidFill>
                  </a:rPr>
                  <a:t> </a:t>
                </a:r>
                <a:r>
                  <a:rPr lang="en-US" sz="1100" dirty="0" err="1">
                    <a:solidFill>
                      <a:schemeClr val="bg2"/>
                    </a:solidFill>
                  </a:rPr>
                  <a:t>kolom</a:t>
                </a:r>
                <a:r>
                  <a:rPr lang="en-US" sz="1100" dirty="0">
                    <a:solidFill>
                      <a:schemeClr val="bg2"/>
                    </a:solidFill>
                  </a:rPr>
                  <a:t> </a:t>
                </a:r>
                <a:r>
                  <a:rPr lang="en-US" sz="1100" dirty="0" err="1">
                    <a:solidFill>
                      <a:schemeClr val="bg2"/>
                    </a:solidFill>
                  </a:rPr>
                  <a:t>untuk</a:t>
                </a:r>
                <a:r>
                  <a:rPr lang="en-US" sz="1100" dirty="0">
                    <a:solidFill>
                      <a:schemeClr val="bg2"/>
                    </a:solidFill>
                  </a:rPr>
                  <a:t> </a:t>
                </a:r>
                <a:r>
                  <a:rPr lang="en-US" sz="1100" dirty="0" err="1">
                    <a:solidFill>
                      <a:schemeClr val="bg2"/>
                    </a:solidFill>
                  </a:rPr>
                  <a:t>merubah</a:t>
                </a:r>
                <a:r>
                  <a:rPr lang="en-US" sz="1100" dirty="0">
                    <a:solidFill>
                      <a:schemeClr val="bg2"/>
                    </a:solidFill>
                  </a:rPr>
                  <a:t> feature categorical </a:t>
                </a:r>
                <a:r>
                  <a:rPr lang="en-US" sz="1100" dirty="0" err="1">
                    <a:solidFill>
                      <a:schemeClr val="bg2"/>
                    </a:solidFill>
                  </a:rPr>
                  <a:t>selain</a:t>
                </a:r>
                <a:r>
                  <a:rPr lang="en-US" sz="1100" dirty="0">
                    <a:solidFill>
                      <a:schemeClr val="bg2"/>
                    </a:solidFill>
                  </a:rPr>
                  <a:t> feature target.</a:t>
                </a:r>
              </a:p>
            </p:txBody>
          </p:sp>
          <p:sp>
            <p:nvSpPr>
              <p:cNvPr id="128" name="TextBox 127">
                <a:extLst>
                  <a:ext uri="{FF2B5EF4-FFF2-40B4-BE49-F238E27FC236}">
                    <a16:creationId xmlns:a16="http://schemas.microsoft.com/office/drawing/2014/main" id="{A34FFD6D-70DA-4152-BB94-D629E4E88EAD}"/>
                  </a:ext>
                </a:extLst>
              </p:cNvPr>
              <p:cNvSpPr txBox="1"/>
              <p:nvPr/>
            </p:nvSpPr>
            <p:spPr>
              <a:xfrm>
                <a:off x="12474566" y="2963094"/>
                <a:ext cx="2582923" cy="307777"/>
              </a:xfrm>
              <a:prstGeom prst="rect">
                <a:avLst/>
              </a:prstGeom>
              <a:noFill/>
            </p:spPr>
            <p:txBody>
              <a:bodyPr wrap="square" rtlCol="0">
                <a:spAutoFit/>
              </a:bodyPr>
              <a:lstStyle/>
              <a:p>
                <a:r>
                  <a:rPr lang="en-US"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Features Selection</a:t>
                </a:r>
                <a:endParaRPr lang="en-ID"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29" name="TextBox 128">
                <a:extLst>
                  <a:ext uri="{FF2B5EF4-FFF2-40B4-BE49-F238E27FC236}">
                    <a16:creationId xmlns:a16="http://schemas.microsoft.com/office/drawing/2014/main" id="{DC4F109B-9241-4725-A47B-5B293791049A}"/>
                  </a:ext>
                </a:extLst>
              </p:cNvPr>
              <p:cNvSpPr txBox="1"/>
              <p:nvPr/>
            </p:nvSpPr>
            <p:spPr>
              <a:xfrm>
                <a:off x="11910049" y="4387440"/>
                <a:ext cx="3711957" cy="1588768"/>
              </a:xfrm>
              <a:prstGeom prst="rect">
                <a:avLst/>
              </a:prstGeom>
              <a:noFill/>
            </p:spPr>
            <p:txBody>
              <a:bodyPr wrap="square" rtlCol="0" anchor="t">
                <a:spAutoFit/>
              </a:bodyPr>
              <a:lstStyle/>
              <a:p>
                <a:pPr>
                  <a:lnSpc>
                    <a:spcPct val="150000"/>
                  </a:lnSpc>
                </a:pPr>
                <a:r>
                  <a:rPr lang="en-US" sz="1100" dirty="0">
                    <a:solidFill>
                      <a:schemeClr val="bg2"/>
                    </a:solidFill>
                  </a:rPr>
                  <a:t>Fitur ‘Arrival delay in minutes' </a:t>
                </a:r>
                <a:r>
                  <a:rPr lang="en-US" sz="1100" dirty="0" err="1">
                    <a:solidFill>
                      <a:schemeClr val="bg2"/>
                    </a:solidFill>
                  </a:rPr>
                  <a:t>memiliki</a:t>
                </a:r>
                <a:r>
                  <a:rPr lang="en-US" sz="1100" dirty="0">
                    <a:solidFill>
                      <a:schemeClr val="bg2"/>
                    </a:solidFill>
                  </a:rPr>
                  <a:t>, </a:t>
                </a:r>
                <a:r>
                  <a:rPr lang="en-US" sz="1100" dirty="0" err="1">
                    <a:solidFill>
                      <a:schemeClr val="bg2"/>
                    </a:solidFill>
                  </a:rPr>
                  <a:t>sehingga</a:t>
                </a:r>
                <a:r>
                  <a:rPr lang="en-US" sz="1100" dirty="0">
                    <a:solidFill>
                      <a:schemeClr val="bg2"/>
                    </a:solidFill>
                  </a:rPr>
                  <a:t> kami </a:t>
                </a:r>
                <a:r>
                  <a:rPr lang="en-US" sz="1100" dirty="0" err="1">
                    <a:solidFill>
                      <a:schemeClr val="bg2"/>
                    </a:solidFill>
                  </a:rPr>
                  <a:t>dapat</a:t>
                </a:r>
                <a:r>
                  <a:rPr lang="en-US" sz="1100" dirty="0">
                    <a:solidFill>
                      <a:schemeClr val="bg2"/>
                    </a:solidFill>
                  </a:rPr>
                  <a:t> “drop” </a:t>
                </a:r>
                <a:r>
                  <a:rPr lang="en-US" sz="1100" dirty="0" err="1">
                    <a:solidFill>
                      <a:schemeClr val="bg2"/>
                    </a:solidFill>
                  </a:rPr>
                  <a:t>fitur</a:t>
                </a:r>
                <a:r>
                  <a:rPr lang="en-US" sz="1100" dirty="0">
                    <a:solidFill>
                      <a:schemeClr val="bg2"/>
                    </a:solidFill>
                  </a:rPr>
                  <a:t> ‘Arrival delay in minutes’.</a:t>
                </a:r>
              </a:p>
              <a:p>
                <a:pPr>
                  <a:lnSpc>
                    <a:spcPct val="150000"/>
                  </a:lnSpc>
                </a:pPr>
                <a:r>
                  <a:rPr lang="en-US" sz="1100" dirty="0">
                    <a:solidFill>
                      <a:schemeClr val="bg2"/>
                    </a:solidFill>
                  </a:rPr>
                  <a:t>Fitur 'Seat comfort' dan 'Food and drink' juga </a:t>
                </a:r>
                <a:r>
                  <a:rPr lang="en-US" sz="1100" dirty="0" err="1">
                    <a:solidFill>
                      <a:schemeClr val="bg2"/>
                    </a:solidFill>
                  </a:rPr>
                  <a:t>memiliki</a:t>
                </a:r>
                <a:r>
                  <a:rPr lang="en-US" sz="1100" dirty="0">
                    <a:solidFill>
                      <a:schemeClr val="bg2"/>
                    </a:solidFill>
                  </a:rPr>
                  <a:t> </a:t>
                </a:r>
                <a:r>
                  <a:rPr lang="en-US" sz="1100" dirty="0" err="1">
                    <a:solidFill>
                      <a:schemeClr val="bg2"/>
                    </a:solidFill>
                  </a:rPr>
                  <a:t>nilai</a:t>
                </a:r>
                <a:r>
                  <a:rPr lang="en-US" sz="1100" dirty="0">
                    <a:solidFill>
                      <a:schemeClr val="bg2"/>
                    </a:solidFill>
                  </a:rPr>
                  <a:t> </a:t>
                </a:r>
                <a:r>
                  <a:rPr lang="en-US" sz="1100" dirty="0" err="1">
                    <a:solidFill>
                      <a:schemeClr val="bg2"/>
                    </a:solidFill>
                  </a:rPr>
                  <a:t>korelasi</a:t>
                </a:r>
                <a:r>
                  <a:rPr lang="en-US" sz="1100" dirty="0">
                    <a:solidFill>
                      <a:schemeClr val="bg2"/>
                    </a:solidFill>
                  </a:rPr>
                  <a:t> yang </a:t>
                </a:r>
                <a:r>
                  <a:rPr lang="en-US" sz="1100" dirty="0" err="1">
                    <a:solidFill>
                      <a:schemeClr val="bg2"/>
                    </a:solidFill>
                  </a:rPr>
                  <a:t>cukup</a:t>
                </a:r>
                <a:r>
                  <a:rPr lang="en-US" sz="1100" dirty="0">
                    <a:solidFill>
                      <a:schemeClr val="bg2"/>
                    </a:solidFill>
                  </a:rPr>
                  <a:t> </a:t>
                </a:r>
                <a:r>
                  <a:rPr lang="en-US" sz="1100" dirty="0" err="1">
                    <a:solidFill>
                      <a:schemeClr val="bg2"/>
                    </a:solidFill>
                  </a:rPr>
                  <a:t>tinggi</a:t>
                </a:r>
                <a:r>
                  <a:rPr lang="en-US" sz="1100" dirty="0">
                    <a:solidFill>
                      <a:schemeClr val="bg2"/>
                    </a:solidFill>
                  </a:rPr>
                  <a:t> </a:t>
                </a:r>
                <a:r>
                  <a:rPr lang="en-US" sz="1100" dirty="0" err="1">
                    <a:solidFill>
                      <a:schemeClr val="bg2"/>
                    </a:solidFill>
                  </a:rPr>
                  <a:t>yaitu</a:t>
                </a:r>
                <a:r>
                  <a:rPr lang="en-US" sz="1100" dirty="0">
                    <a:solidFill>
                      <a:schemeClr val="bg2"/>
                    </a:solidFill>
                  </a:rPr>
                  <a:t> 0,72.</a:t>
                </a:r>
              </a:p>
            </p:txBody>
          </p:sp>
          <p:sp>
            <p:nvSpPr>
              <p:cNvPr id="69" name="Rectangle: Rounded Corners 68">
                <a:extLst>
                  <a:ext uri="{FF2B5EF4-FFF2-40B4-BE49-F238E27FC236}">
                    <a16:creationId xmlns:a16="http://schemas.microsoft.com/office/drawing/2014/main" id="{73BEBF47-5DFE-4868-9248-42E340B92341}"/>
                  </a:ext>
                </a:extLst>
              </p:cNvPr>
              <p:cNvSpPr/>
              <p:nvPr/>
            </p:nvSpPr>
            <p:spPr>
              <a:xfrm>
                <a:off x="8348973" y="2699690"/>
                <a:ext cx="3177947" cy="834586"/>
              </a:xfrm>
              <a:prstGeom prst="roundRect">
                <a:avLst>
                  <a:gd name="adj" fmla="val 7644"/>
                </a:avLst>
              </a:prstGeom>
              <a:gradFill>
                <a:gsLst>
                  <a:gs pos="0">
                    <a:schemeClr val="accent1"/>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0" name="Straight Connector 69">
                <a:extLst>
                  <a:ext uri="{FF2B5EF4-FFF2-40B4-BE49-F238E27FC236}">
                    <a16:creationId xmlns:a16="http://schemas.microsoft.com/office/drawing/2014/main" id="{F93A441C-6A32-4EAA-BDF1-5BD010422F5C}"/>
                  </a:ext>
                </a:extLst>
              </p:cNvPr>
              <p:cNvCxnSpPr>
                <a:cxnSpLocks/>
              </p:cNvCxnSpPr>
              <p:nvPr/>
            </p:nvCxnSpPr>
            <p:spPr>
              <a:xfrm>
                <a:off x="9842910" y="3765923"/>
                <a:ext cx="0" cy="433212"/>
              </a:xfrm>
              <a:prstGeom prst="line">
                <a:avLst/>
              </a:prstGeom>
              <a:ln w="12700">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71A01999-3B57-40BE-9714-0F2A7CBC1F10}"/>
                  </a:ext>
                </a:extLst>
              </p:cNvPr>
              <p:cNvSpPr txBox="1"/>
              <p:nvPr/>
            </p:nvSpPr>
            <p:spPr>
              <a:xfrm>
                <a:off x="9258625" y="2963093"/>
                <a:ext cx="1358641" cy="307777"/>
              </a:xfrm>
              <a:prstGeom prst="rect">
                <a:avLst/>
              </a:prstGeom>
              <a:noFill/>
            </p:spPr>
            <p:txBody>
              <a:bodyPr wrap="square" rtlCol="0">
                <a:spAutoFit/>
              </a:bodyPr>
              <a:lstStyle/>
              <a:p>
                <a:r>
                  <a:rPr lang="en-US"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rPr>
                  <a:t>Outliers</a:t>
                </a:r>
                <a:endParaRPr lang="en-ID" sz="1400" dirty="0">
                  <a:solidFill>
                    <a:schemeClr val="bg2"/>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72" name="TextBox 71">
                <a:extLst>
                  <a:ext uri="{FF2B5EF4-FFF2-40B4-BE49-F238E27FC236}">
                    <a16:creationId xmlns:a16="http://schemas.microsoft.com/office/drawing/2014/main" id="{59B59EE4-3C82-4A11-8D62-4D074B0A71A8}"/>
                  </a:ext>
                </a:extLst>
              </p:cNvPr>
              <p:cNvSpPr txBox="1"/>
              <p:nvPr/>
            </p:nvSpPr>
            <p:spPr>
              <a:xfrm>
                <a:off x="8348973" y="4387440"/>
                <a:ext cx="3177947" cy="1080937"/>
              </a:xfrm>
              <a:prstGeom prst="rect">
                <a:avLst/>
              </a:prstGeom>
              <a:noFill/>
            </p:spPr>
            <p:txBody>
              <a:bodyPr wrap="square" rtlCol="0" anchor="t">
                <a:spAutoFit/>
              </a:bodyPr>
              <a:lstStyle/>
              <a:p>
                <a:pPr>
                  <a:lnSpc>
                    <a:spcPct val="150000"/>
                  </a:lnSpc>
                </a:pPr>
                <a:r>
                  <a:rPr lang="en-US" sz="1100" dirty="0">
                    <a:solidFill>
                      <a:schemeClr val="bg2"/>
                    </a:solidFill>
                  </a:rPr>
                  <a:t>Feature “Departure Delay in Minutes”  &amp; “Arrival Delay in Minutes” </a:t>
                </a:r>
                <a:r>
                  <a:rPr lang="en-US" sz="1100" dirty="0" err="1">
                    <a:solidFill>
                      <a:schemeClr val="bg2"/>
                    </a:solidFill>
                  </a:rPr>
                  <a:t>diperkecil</a:t>
                </a:r>
                <a:r>
                  <a:rPr lang="en-US" sz="1100" dirty="0">
                    <a:solidFill>
                      <a:schemeClr val="bg2"/>
                    </a:solidFill>
                  </a:rPr>
                  <a:t> </a:t>
                </a:r>
                <a:r>
                  <a:rPr lang="en-US" sz="1100" dirty="0" err="1">
                    <a:solidFill>
                      <a:schemeClr val="bg2"/>
                    </a:solidFill>
                  </a:rPr>
                  <a:t>nilai</a:t>
                </a:r>
                <a:r>
                  <a:rPr lang="en-US" sz="1100" dirty="0">
                    <a:solidFill>
                      <a:schemeClr val="bg2"/>
                    </a:solidFill>
                  </a:rPr>
                  <a:t> outliers-</a:t>
                </a:r>
                <a:r>
                  <a:rPr lang="en-US" sz="1100" dirty="0" err="1">
                    <a:solidFill>
                      <a:schemeClr val="bg2"/>
                    </a:solidFill>
                  </a:rPr>
                  <a:t>nya</a:t>
                </a:r>
                <a:r>
                  <a:rPr lang="en-US" sz="1100" dirty="0">
                    <a:solidFill>
                      <a:schemeClr val="bg2"/>
                    </a:solidFill>
                  </a:rPr>
                  <a:t>.</a:t>
                </a:r>
              </a:p>
            </p:txBody>
          </p:sp>
        </p:grpSp>
        <p:sp>
          <p:nvSpPr>
            <p:cNvPr id="64" name="Oval 63">
              <a:extLst>
                <a:ext uri="{FF2B5EF4-FFF2-40B4-BE49-F238E27FC236}">
                  <a16:creationId xmlns:a16="http://schemas.microsoft.com/office/drawing/2014/main" id="{6704A3D2-09C8-42AB-BB95-917FBDBA5530}"/>
                </a:ext>
              </a:extLst>
            </p:cNvPr>
            <p:cNvSpPr/>
            <p:nvPr/>
          </p:nvSpPr>
          <p:spPr>
            <a:xfrm>
              <a:off x="10349431" y="2350465"/>
              <a:ext cx="160920" cy="160920"/>
            </a:xfrm>
            <a:prstGeom prst="ellipse">
              <a:avLst/>
            </a:prstGeom>
            <a:gradFill>
              <a:gsLst>
                <a:gs pos="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Oval 65">
              <a:extLst>
                <a:ext uri="{FF2B5EF4-FFF2-40B4-BE49-F238E27FC236}">
                  <a16:creationId xmlns:a16="http://schemas.microsoft.com/office/drawing/2014/main" id="{6106BBEC-6E70-4944-8F14-88AC31460017}"/>
                </a:ext>
              </a:extLst>
            </p:cNvPr>
            <p:cNvSpPr/>
            <p:nvPr/>
          </p:nvSpPr>
          <p:spPr>
            <a:xfrm>
              <a:off x="4948009" y="2350465"/>
              <a:ext cx="160920" cy="160920"/>
            </a:xfrm>
            <a:prstGeom prst="ellipse">
              <a:avLst/>
            </a:prstGeom>
            <a:gradFill>
              <a:gsLst>
                <a:gs pos="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66">
              <a:extLst>
                <a:ext uri="{FF2B5EF4-FFF2-40B4-BE49-F238E27FC236}">
                  <a16:creationId xmlns:a16="http://schemas.microsoft.com/office/drawing/2014/main" id="{8E749E7B-F87E-4EB1-90D4-CEAB70042ECC}"/>
                </a:ext>
              </a:extLst>
            </p:cNvPr>
            <p:cNvSpPr/>
            <p:nvPr/>
          </p:nvSpPr>
          <p:spPr>
            <a:xfrm>
              <a:off x="3048747" y="2350465"/>
              <a:ext cx="160920" cy="160920"/>
            </a:xfrm>
            <a:prstGeom prst="ellipse">
              <a:avLst/>
            </a:prstGeom>
            <a:gradFill>
              <a:gsLst>
                <a:gs pos="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64A9E4B4-E0B6-4F96-BE9C-68516576B1ED}"/>
                </a:ext>
              </a:extLst>
            </p:cNvPr>
            <p:cNvSpPr/>
            <p:nvPr/>
          </p:nvSpPr>
          <p:spPr>
            <a:xfrm>
              <a:off x="1162047" y="2350465"/>
              <a:ext cx="160920" cy="160920"/>
            </a:xfrm>
            <a:prstGeom prst="ellipse">
              <a:avLst/>
            </a:prstGeom>
            <a:gradFill>
              <a:gsLst>
                <a:gs pos="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98B709A5-559D-48C9-A1EE-09DC706C49B7}"/>
                </a:ext>
              </a:extLst>
            </p:cNvPr>
            <p:cNvSpPr/>
            <p:nvPr/>
          </p:nvSpPr>
          <p:spPr>
            <a:xfrm>
              <a:off x="7488707" y="2350465"/>
              <a:ext cx="160920" cy="160920"/>
            </a:xfrm>
            <a:prstGeom prst="ellipse">
              <a:avLst/>
            </a:prstGeom>
            <a:gradFill>
              <a:gsLst>
                <a:gs pos="0">
                  <a:schemeClr val="accent1"/>
                </a:gs>
                <a:gs pos="10000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66105747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500"/>
                                        <p:tgtEl>
                                          <p:spTgt spid="1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xEl>
                                              <p:pRg st="0" end="0"/>
                                            </p:txEl>
                                          </p:spTgt>
                                        </p:tgtEl>
                                        <p:attrNameLst>
                                          <p:attrName>style.visibility</p:attrName>
                                        </p:attrNameLst>
                                      </p:cBhvr>
                                      <p:to>
                                        <p:strVal val="visible"/>
                                      </p:to>
                                    </p:set>
                                    <p:animEffect transition="in" filter="fade">
                                      <p:cBhvr>
                                        <p:cTn id="10" dur="500"/>
                                        <p:tgtEl>
                                          <p:spTgt spid="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theme/theme1.xml><?xml version="1.0" encoding="utf-8"?>
<a:theme xmlns:a="http://schemas.openxmlformats.org/drawingml/2006/main" name="1_Office Theme">
  <a:themeElements>
    <a:clrScheme name="Bahn Dark">
      <a:dk1>
        <a:srgbClr val="FFFFFF"/>
      </a:dk1>
      <a:lt1>
        <a:srgbClr val="313131"/>
      </a:lt1>
      <a:dk2>
        <a:srgbClr val="464646"/>
      </a:dk2>
      <a:lt2>
        <a:srgbClr val="FFFFFF"/>
      </a:lt2>
      <a:accent1>
        <a:srgbClr val="1EAD96"/>
      </a:accent1>
      <a:accent2>
        <a:srgbClr val="A3BE63"/>
      </a:accent2>
      <a:accent3>
        <a:srgbClr val="F5A82C"/>
      </a:accent3>
      <a:accent4>
        <a:srgbClr val="CA4D39"/>
      </a:accent4>
      <a:accent5>
        <a:srgbClr val="3F536B"/>
      </a:accent5>
      <a:accent6>
        <a:srgbClr val="C8C7C8"/>
      </a:accent6>
      <a:hlink>
        <a:srgbClr val="FFFFFF"/>
      </a:hlink>
      <a:folHlink>
        <a:srgbClr val="FFFFFF"/>
      </a:folHlink>
    </a:clrScheme>
    <a:fontScheme name="Custom 3">
      <a:majorFont>
        <a:latin typeface="Archivo Black"/>
        <a:ea typeface=""/>
        <a:cs typeface=""/>
      </a:majorFont>
      <a:minorFont>
        <a:latin typeface="Open Sans"/>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8684</TotalTime>
  <Words>1357</Words>
  <Application>Microsoft Office PowerPoint</Application>
  <PresentationFormat>Widescreen</PresentationFormat>
  <Paragraphs>196</Paragraphs>
  <Slides>17</Slides>
  <Notes>7</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2</vt:i4>
      </vt:variant>
      <vt:variant>
        <vt:lpstr>Slide Titles</vt:lpstr>
      </vt:variant>
      <vt:variant>
        <vt:i4>17</vt:i4>
      </vt:variant>
    </vt:vector>
  </HeadingPairs>
  <TitlesOfParts>
    <vt:vector size="29" baseType="lpstr">
      <vt:lpstr>Archivo Black</vt:lpstr>
      <vt:lpstr>Arial</vt:lpstr>
      <vt:lpstr>Calibri</vt:lpstr>
      <vt:lpstr>Montserrat Light</vt:lpstr>
      <vt:lpstr>Noto Sans Symbols</vt:lpstr>
      <vt:lpstr>Open Sans</vt:lpstr>
      <vt:lpstr>Open Sans Extrabold</vt:lpstr>
      <vt:lpstr>Open Sans Semibold</vt:lpstr>
      <vt:lpstr>Oswald</vt:lpstr>
      <vt:lpstr>1_Office Theme</vt:lpstr>
      <vt:lpstr>Image</vt:lpstr>
      <vt:lpstr>Adobe Photoshop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 Factory</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SlideFactory</dc:creator>
  <cp:lastModifiedBy>Zildjian Rachman</cp:lastModifiedBy>
  <cp:revision>455</cp:revision>
  <dcterms:created xsi:type="dcterms:W3CDTF">2019-01-23T07:32:06Z</dcterms:created>
  <dcterms:modified xsi:type="dcterms:W3CDTF">2021-06-04T15:49:08Z</dcterms:modified>
</cp:coreProperties>
</file>

<file path=docProps/thumbnail.jpeg>
</file>